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0992F8-CE7A-4666-B09F-9D514B54845B}" v="42" dt="2025-11-13T01:55:30.014"/>
    <p1510:client id="{CFF9F198-7F8A-2D55-3186-7B933739668D}" v="24" dt="2025-11-13T06:10:04.75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6EE9B5-DFED-4B2F-93D4-5585971B3E95}" type="doc">
      <dgm:prSet loTypeId="urn:microsoft.com/office/officeart/2005/8/layout/process5" loCatId="process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51BC269-4F1F-409D-AA2A-0D3A50E59309}">
      <dgm:prSet/>
      <dgm:spPr/>
      <dgm:t>
        <a:bodyPr/>
        <a:lstStyle/>
        <a:p>
          <a:r>
            <a:rPr lang="en-US" b="1"/>
            <a:t>Goal:</a:t>
          </a:r>
          <a:r>
            <a:rPr lang="en-US"/>
            <a:t> Help artist </a:t>
          </a:r>
          <a:r>
            <a:rPr lang="en-US" b="1"/>
            <a:t>Joe Fleishman</a:t>
          </a:r>
          <a:r>
            <a:rPr lang="en-US"/>
            <a:t> find and engage potential art buyers using AI—ethically and effectively.</a:t>
          </a:r>
        </a:p>
      </dgm:t>
    </dgm:pt>
    <dgm:pt modelId="{C876A0E0-2DE9-4B73-9725-85C5A25C934C}" type="parTrans" cxnId="{DF8BFFCD-42C7-4F9E-A217-C373FB7B4B62}">
      <dgm:prSet/>
      <dgm:spPr/>
      <dgm:t>
        <a:bodyPr/>
        <a:lstStyle/>
        <a:p>
          <a:endParaRPr lang="en-US"/>
        </a:p>
      </dgm:t>
    </dgm:pt>
    <dgm:pt modelId="{C29D4362-8DC5-425E-82CC-6FCE59FBB98A}" type="sibTrans" cxnId="{DF8BFFCD-42C7-4F9E-A217-C373FB7B4B62}">
      <dgm:prSet/>
      <dgm:spPr/>
      <dgm:t>
        <a:bodyPr/>
        <a:lstStyle/>
        <a:p>
          <a:endParaRPr lang="en-US"/>
        </a:p>
      </dgm:t>
    </dgm:pt>
    <dgm:pt modelId="{8001C5C8-02F7-4748-A741-9FC9509ACC13}">
      <dgm:prSet/>
      <dgm:spPr/>
      <dgm:t>
        <a:bodyPr/>
        <a:lstStyle/>
        <a:p>
          <a:r>
            <a:rPr lang="en-US"/>
            <a:t>Human-in-the-loop AI system for engagement &amp; insights.</a:t>
          </a:r>
        </a:p>
      </dgm:t>
    </dgm:pt>
    <dgm:pt modelId="{CD08BC1F-0FCE-4724-B218-74F8041FC494}" type="parTrans" cxnId="{93F81F23-3D91-46D3-A104-E7705CE50330}">
      <dgm:prSet/>
      <dgm:spPr/>
      <dgm:t>
        <a:bodyPr/>
        <a:lstStyle/>
        <a:p>
          <a:endParaRPr lang="en-US"/>
        </a:p>
      </dgm:t>
    </dgm:pt>
    <dgm:pt modelId="{28C6E707-8F3A-4443-B82C-34992899D897}" type="sibTrans" cxnId="{93F81F23-3D91-46D3-A104-E7705CE50330}">
      <dgm:prSet/>
      <dgm:spPr/>
      <dgm:t>
        <a:bodyPr/>
        <a:lstStyle/>
        <a:p>
          <a:endParaRPr lang="en-US"/>
        </a:p>
      </dgm:t>
    </dgm:pt>
    <dgm:pt modelId="{DDBF920F-5D84-40A9-9B5A-CF7DC1147866}">
      <dgm:prSet/>
      <dgm:spPr/>
      <dgm:t>
        <a:bodyPr/>
        <a:lstStyle/>
        <a:p>
          <a:r>
            <a:rPr lang="en-US"/>
            <a:t>Combines analytics + creative decision-making.</a:t>
          </a:r>
        </a:p>
      </dgm:t>
    </dgm:pt>
    <dgm:pt modelId="{FD37372E-9957-40A6-BAAB-74E29A9799F9}" type="parTrans" cxnId="{358C2681-CCE4-450B-9885-E37CA5228469}">
      <dgm:prSet/>
      <dgm:spPr/>
      <dgm:t>
        <a:bodyPr/>
        <a:lstStyle/>
        <a:p>
          <a:endParaRPr lang="en-US"/>
        </a:p>
      </dgm:t>
    </dgm:pt>
    <dgm:pt modelId="{47A234BA-E1A2-40A8-9ED1-7C464BDD3B2D}" type="sibTrans" cxnId="{358C2681-CCE4-450B-9885-E37CA5228469}">
      <dgm:prSet/>
      <dgm:spPr/>
      <dgm:t>
        <a:bodyPr/>
        <a:lstStyle/>
        <a:p>
          <a:endParaRPr lang="en-US"/>
        </a:p>
      </dgm:t>
    </dgm:pt>
    <dgm:pt modelId="{E3816A51-44C1-4733-9848-87CB66F9A449}">
      <dgm:prSet/>
      <dgm:spPr/>
      <dgm:t>
        <a:bodyPr/>
        <a:lstStyle/>
        <a:p>
          <a:r>
            <a:rPr lang="en-US"/>
            <a:t>Not automation or spam—ethical and transparent marketing.</a:t>
          </a:r>
        </a:p>
      </dgm:t>
    </dgm:pt>
    <dgm:pt modelId="{778EBC79-2007-49B7-AAA9-55D204F65D98}" type="parTrans" cxnId="{C95554BB-6C17-47E7-AE8A-B3A2CD18DD22}">
      <dgm:prSet/>
      <dgm:spPr/>
      <dgm:t>
        <a:bodyPr/>
        <a:lstStyle/>
        <a:p>
          <a:endParaRPr lang="en-US"/>
        </a:p>
      </dgm:t>
    </dgm:pt>
    <dgm:pt modelId="{3FCCE845-4FD5-46A7-8110-503C4618354F}" type="sibTrans" cxnId="{C95554BB-6C17-47E7-AE8A-B3A2CD18DD22}">
      <dgm:prSet/>
      <dgm:spPr/>
      <dgm:t>
        <a:bodyPr/>
        <a:lstStyle/>
        <a:p>
          <a:endParaRPr lang="en-US"/>
        </a:p>
      </dgm:t>
    </dgm:pt>
    <dgm:pt modelId="{FD417CC7-9812-4585-9175-5D49C341A13C}">
      <dgm:prSet/>
      <dgm:spPr/>
      <dgm:t>
        <a:bodyPr/>
        <a:lstStyle/>
        <a:p>
          <a:r>
            <a:rPr lang="en-US"/>
            <a:t>Saves time, increases visibility, and maintains authenticity.</a:t>
          </a:r>
        </a:p>
      </dgm:t>
    </dgm:pt>
    <dgm:pt modelId="{69161508-A300-4F75-AB62-5B0D04AB7A74}" type="parTrans" cxnId="{6B663090-2E3E-4A6B-95E2-E71AB7562173}">
      <dgm:prSet/>
      <dgm:spPr/>
      <dgm:t>
        <a:bodyPr/>
        <a:lstStyle/>
        <a:p>
          <a:endParaRPr lang="en-US"/>
        </a:p>
      </dgm:t>
    </dgm:pt>
    <dgm:pt modelId="{95FE8D92-DDAA-4EFB-B8F9-65193BB1EB2F}" type="sibTrans" cxnId="{6B663090-2E3E-4A6B-95E2-E71AB7562173}">
      <dgm:prSet/>
      <dgm:spPr/>
      <dgm:t>
        <a:bodyPr/>
        <a:lstStyle/>
        <a:p>
          <a:endParaRPr lang="en-US"/>
        </a:p>
      </dgm:t>
    </dgm:pt>
    <dgm:pt modelId="{071C0AF0-C38F-435E-84A9-7A767718A332}" type="pres">
      <dgm:prSet presAssocID="{B06EE9B5-DFED-4B2F-93D4-5585971B3E95}" presName="diagram" presStyleCnt="0">
        <dgm:presLayoutVars>
          <dgm:dir/>
          <dgm:resizeHandles val="exact"/>
        </dgm:presLayoutVars>
      </dgm:prSet>
      <dgm:spPr/>
    </dgm:pt>
    <dgm:pt modelId="{79EDF1E8-6F06-41EA-9E57-93805236D0DB}" type="pres">
      <dgm:prSet presAssocID="{F51BC269-4F1F-409D-AA2A-0D3A50E59309}" presName="node" presStyleLbl="node1" presStyleIdx="0" presStyleCnt="5">
        <dgm:presLayoutVars>
          <dgm:bulletEnabled val="1"/>
        </dgm:presLayoutVars>
      </dgm:prSet>
      <dgm:spPr/>
    </dgm:pt>
    <dgm:pt modelId="{7880A83E-F674-475D-ABFB-F329D2E6ED1E}" type="pres">
      <dgm:prSet presAssocID="{C29D4362-8DC5-425E-82CC-6FCE59FBB98A}" presName="sibTrans" presStyleLbl="sibTrans2D1" presStyleIdx="0" presStyleCnt="4"/>
      <dgm:spPr/>
    </dgm:pt>
    <dgm:pt modelId="{F8C0629E-2AF1-4279-A41B-7296696B6E92}" type="pres">
      <dgm:prSet presAssocID="{C29D4362-8DC5-425E-82CC-6FCE59FBB98A}" presName="connectorText" presStyleLbl="sibTrans2D1" presStyleIdx="0" presStyleCnt="4"/>
      <dgm:spPr/>
    </dgm:pt>
    <dgm:pt modelId="{61ADA508-885E-4183-9490-459D16567A45}" type="pres">
      <dgm:prSet presAssocID="{8001C5C8-02F7-4748-A741-9FC9509ACC13}" presName="node" presStyleLbl="node1" presStyleIdx="1" presStyleCnt="5">
        <dgm:presLayoutVars>
          <dgm:bulletEnabled val="1"/>
        </dgm:presLayoutVars>
      </dgm:prSet>
      <dgm:spPr/>
    </dgm:pt>
    <dgm:pt modelId="{8DE3CACD-4A56-4280-8A55-74316B2562A8}" type="pres">
      <dgm:prSet presAssocID="{28C6E707-8F3A-4443-B82C-34992899D897}" presName="sibTrans" presStyleLbl="sibTrans2D1" presStyleIdx="1" presStyleCnt="4"/>
      <dgm:spPr/>
    </dgm:pt>
    <dgm:pt modelId="{C1A1B4BF-AFF4-49BD-B762-B083F6E98B18}" type="pres">
      <dgm:prSet presAssocID="{28C6E707-8F3A-4443-B82C-34992899D897}" presName="connectorText" presStyleLbl="sibTrans2D1" presStyleIdx="1" presStyleCnt="4"/>
      <dgm:spPr/>
    </dgm:pt>
    <dgm:pt modelId="{94855604-329D-4691-BAC6-0F1791B2B4A8}" type="pres">
      <dgm:prSet presAssocID="{DDBF920F-5D84-40A9-9B5A-CF7DC1147866}" presName="node" presStyleLbl="node1" presStyleIdx="2" presStyleCnt="5">
        <dgm:presLayoutVars>
          <dgm:bulletEnabled val="1"/>
        </dgm:presLayoutVars>
      </dgm:prSet>
      <dgm:spPr/>
    </dgm:pt>
    <dgm:pt modelId="{515C0E90-05F1-4DAF-85F9-FA28FB8010F8}" type="pres">
      <dgm:prSet presAssocID="{47A234BA-E1A2-40A8-9ED1-7C464BDD3B2D}" presName="sibTrans" presStyleLbl="sibTrans2D1" presStyleIdx="2" presStyleCnt="4"/>
      <dgm:spPr/>
    </dgm:pt>
    <dgm:pt modelId="{E959EF13-34CE-4ADC-B071-A409922B8675}" type="pres">
      <dgm:prSet presAssocID="{47A234BA-E1A2-40A8-9ED1-7C464BDD3B2D}" presName="connectorText" presStyleLbl="sibTrans2D1" presStyleIdx="2" presStyleCnt="4"/>
      <dgm:spPr/>
    </dgm:pt>
    <dgm:pt modelId="{2AC2B0EF-47B6-4696-B72F-85B95CE74E02}" type="pres">
      <dgm:prSet presAssocID="{E3816A51-44C1-4733-9848-87CB66F9A449}" presName="node" presStyleLbl="node1" presStyleIdx="3" presStyleCnt="5">
        <dgm:presLayoutVars>
          <dgm:bulletEnabled val="1"/>
        </dgm:presLayoutVars>
      </dgm:prSet>
      <dgm:spPr/>
    </dgm:pt>
    <dgm:pt modelId="{EDFFA91C-B6DF-4321-B378-9E1ABFFD0C1C}" type="pres">
      <dgm:prSet presAssocID="{3FCCE845-4FD5-46A7-8110-503C4618354F}" presName="sibTrans" presStyleLbl="sibTrans2D1" presStyleIdx="3" presStyleCnt="4"/>
      <dgm:spPr/>
    </dgm:pt>
    <dgm:pt modelId="{6BD1C218-D7C0-4543-93C8-C68F2F2E36BD}" type="pres">
      <dgm:prSet presAssocID="{3FCCE845-4FD5-46A7-8110-503C4618354F}" presName="connectorText" presStyleLbl="sibTrans2D1" presStyleIdx="3" presStyleCnt="4"/>
      <dgm:spPr/>
    </dgm:pt>
    <dgm:pt modelId="{FF2DD7B0-B7C5-4485-B3B4-D2478F43907C}" type="pres">
      <dgm:prSet presAssocID="{FD417CC7-9812-4585-9175-5D49C341A13C}" presName="node" presStyleLbl="node1" presStyleIdx="4" presStyleCnt="5">
        <dgm:presLayoutVars>
          <dgm:bulletEnabled val="1"/>
        </dgm:presLayoutVars>
      </dgm:prSet>
      <dgm:spPr/>
    </dgm:pt>
  </dgm:ptLst>
  <dgm:cxnLst>
    <dgm:cxn modelId="{3D339C04-6093-447A-A408-BEAE5A68D6F4}" type="presOf" srcId="{47A234BA-E1A2-40A8-9ED1-7C464BDD3B2D}" destId="{515C0E90-05F1-4DAF-85F9-FA28FB8010F8}" srcOrd="0" destOrd="0" presId="urn:microsoft.com/office/officeart/2005/8/layout/process5"/>
    <dgm:cxn modelId="{93F81F23-3D91-46D3-A104-E7705CE50330}" srcId="{B06EE9B5-DFED-4B2F-93D4-5585971B3E95}" destId="{8001C5C8-02F7-4748-A741-9FC9509ACC13}" srcOrd="1" destOrd="0" parTransId="{CD08BC1F-0FCE-4724-B218-74F8041FC494}" sibTransId="{28C6E707-8F3A-4443-B82C-34992899D897}"/>
    <dgm:cxn modelId="{D0888F3E-6AA0-4306-9C9C-E8FE7A9DF3C0}" type="presOf" srcId="{3FCCE845-4FD5-46A7-8110-503C4618354F}" destId="{EDFFA91C-B6DF-4321-B378-9E1ABFFD0C1C}" srcOrd="0" destOrd="0" presId="urn:microsoft.com/office/officeart/2005/8/layout/process5"/>
    <dgm:cxn modelId="{1BC4EA44-3D20-4837-B5BF-B177C00CE025}" type="presOf" srcId="{C29D4362-8DC5-425E-82CC-6FCE59FBB98A}" destId="{F8C0629E-2AF1-4279-A41B-7296696B6E92}" srcOrd="1" destOrd="0" presId="urn:microsoft.com/office/officeart/2005/8/layout/process5"/>
    <dgm:cxn modelId="{BD1E314B-6148-4179-B3DF-13DAC43A5F3E}" type="presOf" srcId="{3FCCE845-4FD5-46A7-8110-503C4618354F}" destId="{6BD1C218-D7C0-4543-93C8-C68F2F2E36BD}" srcOrd="1" destOrd="0" presId="urn:microsoft.com/office/officeart/2005/8/layout/process5"/>
    <dgm:cxn modelId="{B60D177A-CB6C-4E67-82EF-A1C8472C1AFC}" type="presOf" srcId="{47A234BA-E1A2-40A8-9ED1-7C464BDD3B2D}" destId="{E959EF13-34CE-4ADC-B071-A409922B8675}" srcOrd="1" destOrd="0" presId="urn:microsoft.com/office/officeart/2005/8/layout/process5"/>
    <dgm:cxn modelId="{358C2681-CCE4-450B-9885-E37CA5228469}" srcId="{B06EE9B5-DFED-4B2F-93D4-5585971B3E95}" destId="{DDBF920F-5D84-40A9-9B5A-CF7DC1147866}" srcOrd="2" destOrd="0" parTransId="{FD37372E-9957-40A6-BAAB-74E29A9799F9}" sibTransId="{47A234BA-E1A2-40A8-9ED1-7C464BDD3B2D}"/>
    <dgm:cxn modelId="{6B663090-2E3E-4A6B-95E2-E71AB7562173}" srcId="{B06EE9B5-DFED-4B2F-93D4-5585971B3E95}" destId="{FD417CC7-9812-4585-9175-5D49C341A13C}" srcOrd="4" destOrd="0" parTransId="{69161508-A300-4F75-AB62-5B0D04AB7A74}" sibTransId="{95FE8D92-DDAA-4EFB-B8F9-65193BB1EB2F}"/>
    <dgm:cxn modelId="{B09A6D93-949F-4299-8BE3-3D0117A7DA60}" type="presOf" srcId="{B06EE9B5-DFED-4B2F-93D4-5585971B3E95}" destId="{071C0AF0-C38F-435E-84A9-7A767718A332}" srcOrd="0" destOrd="0" presId="urn:microsoft.com/office/officeart/2005/8/layout/process5"/>
    <dgm:cxn modelId="{4252919B-4FE3-4C22-8695-FAF091BE5847}" type="presOf" srcId="{C29D4362-8DC5-425E-82CC-6FCE59FBB98A}" destId="{7880A83E-F674-475D-ABFB-F329D2E6ED1E}" srcOrd="0" destOrd="0" presId="urn:microsoft.com/office/officeart/2005/8/layout/process5"/>
    <dgm:cxn modelId="{CC3A5D9C-8365-4B62-AB50-CE27B5DC1610}" type="presOf" srcId="{FD417CC7-9812-4585-9175-5D49C341A13C}" destId="{FF2DD7B0-B7C5-4485-B3B4-D2478F43907C}" srcOrd="0" destOrd="0" presId="urn:microsoft.com/office/officeart/2005/8/layout/process5"/>
    <dgm:cxn modelId="{2F57D09E-4DEF-4995-8035-4BD5CECA68ED}" type="presOf" srcId="{DDBF920F-5D84-40A9-9B5A-CF7DC1147866}" destId="{94855604-329D-4691-BAC6-0F1791B2B4A8}" srcOrd="0" destOrd="0" presId="urn:microsoft.com/office/officeart/2005/8/layout/process5"/>
    <dgm:cxn modelId="{C95554BB-6C17-47E7-AE8A-B3A2CD18DD22}" srcId="{B06EE9B5-DFED-4B2F-93D4-5585971B3E95}" destId="{E3816A51-44C1-4733-9848-87CB66F9A449}" srcOrd="3" destOrd="0" parTransId="{778EBC79-2007-49B7-AAA9-55D204F65D98}" sibTransId="{3FCCE845-4FD5-46A7-8110-503C4618354F}"/>
    <dgm:cxn modelId="{DF8BFFCD-42C7-4F9E-A217-C373FB7B4B62}" srcId="{B06EE9B5-DFED-4B2F-93D4-5585971B3E95}" destId="{F51BC269-4F1F-409D-AA2A-0D3A50E59309}" srcOrd="0" destOrd="0" parTransId="{C876A0E0-2DE9-4B73-9725-85C5A25C934C}" sibTransId="{C29D4362-8DC5-425E-82CC-6FCE59FBB98A}"/>
    <dgm:cxn modelId="{0D8FB5D3-9297-40A9-894D-CD7226EF49C0}" type="presOf" srcId="{28C6E707-8F3A-4443-B82C-34992899D897}" destId="{C1A1B4BF-AFF4-49BD-B762-B083F6E98B18}" srcOrd="1" destOrd="0" presId="urn:microsoft.com/office/officeart/2005/8/layout/process5"/>
    <dgm:cxn modelId="{C21FACD8-88F2-496E-9D5F-9B71E01F51E7}" type="presOf" srcId="{8001C5C8-02F7-4748-A741-9FC9509ACC13}" destId="{61ADA508-885E-4183-9490-459D16567A45}" srcOrd="0" destOrd="0" presId="urn:microsoft.com/office/officeart/2005/8/layout/process5"/>
    <dgm:cxn modelId="{632348DE-F65B-4FC5-B9F2-76614414D50C}" type="presOf" srcId="{E3816A51-44C1-4733-9848-87CB66F9A449}" destId="{2AC2B0EF-47B6-4696-B72F-85B95CE74E02}" srcOrd="0" destOrd="0" presId="urn:microsoft.com/office/officeart/2005/8/layout/process5"/>
    <dgm:cxn modelId="{7ACF93F3-DD5B-4E16-8543-5B7EE4309E5A}" type="presOf" srcId="{28C6E707-8F3A-4443-B82C-34992899D897}" destId="{8DE3CACD-4A56-4280-8A55-74316B2562A8}" srcOrd="0" destOrd="0" presId="urn:microsoft.com/office/officeart/2005/8/layout/process5"/>
    <dgm:cxn modelId="{549CA0F5-844A-4641-BEDA-B7828CAFB3A5}" type="presOf" srcId="{F51BC269-4F1F-409D-AA2A-0D3A50E59309}" destId="{79EDF1E8-6F06-41EA-9E57-93805236D0DB}" srcOrd="0" destOrd="0" presId="urn:microsoft.com/office/officeart/2005/8/layout/process5"/>
    <dgm:cxn modelId="{84F2E56B-017D-4437-8390-246DB0168E79}" type="presParOf" srcId="{071C0AF0-C38F-435E-84A9-7A767718A332}" destId="{79EDF1E8-6F06-41EA-9E57-93805236D0DB}" srcOrd="0" destOrd="0" presId="urn:microsoft.com/office/officeart/2005/8/layout/process5"/>
    <dgm:cxn modelId="{DF57C8CA-1111-4FFE-A45F-465F38196367}" type="presParOf" srcId="{071C0AF0-C38F-435E-84A9-7A767718A332}" destId="{7880A83E-F674-475D-ABFB-F329D2E6ED1E}" srcOrd="1" destOrd="0" presId="urn:microsoft.com/office/officeart/2005/8/layout/process5"/>
    <dgm:cxn modelId="{B72A398C-D134-4E9D-AE74-42C58ED6AF78}" type="presParOf" srcId="{7880A83E-F674-475D-ABFB-F329D2E6ED1E}" destId="{F8C0629E-2AF1-4279-A41B-7296696B6E92}" srcOrd="0" destOrd="0" presId="urn:microsoft.com/office/officeart/2005/8/layout/process5"/>
    <dgm:cxn modelId="{67012EF9-E187-460F-863A-5807D0EF02B7}" type="presParOf" srcId="{071C0AF0-C38F-435E-84A9-7A767718A332}" destId="{61ADA508-885E-4183-9490-459D16567A45}" srcOrd="2" destOrd="0" presId="urn:microsoft.com/office/officeart/2005/8/layout/process5"/>
    <dgm:cxn modelId="{8D997D22-7117-4A3A-BC9A-B7BB4F8AFA6D}" type="presParOf" srcId="{071C0AF0-C38F-435E-84A9-7A767718A332}" destId="{8DE3CACD-4A56-4280-8A55-74316B2562A8}" srcOrd="3" destOrd="0" presId="urn:microsoft.com/office/officeart/2005/8/layout/process5"/>
    <dgm:cxn modelId="{D1628C7B-09C7-42F9-986F-0215010794AA}" type="presParOf" srcId="{8DE3CACD-4A56-4280-8A55-74316B2562A8}" destId="{C1A1B4BF-AFF4-49BD-B762-B083F6E98B18}" srcOrd="0" destOrd="0" presId="urn:microsoft.com/office/officeart/2005/8/layout/process5"/>
    <dgm:cxn modelId="{7911A972-F0F7-4856-B3A6-9E21E81910A6}" type="presParOf" srcId="{071C0AF0-C38F-435E-84A9-7A767718A332}" destId="{94855604-329D-4691-BAC6-0F1791B2B4A8}" srcOrd="4" destOrd="0" presId="urn:microsoft.com/office/officeart/2005/8/layout/process5"/>
    <dgm:cxn modelId="{D04C0B01-36CE-48BF-AB0F-B16E23D1A03C}" type="presParOf" srcId="{071C0AF0-C38F-435E-84A9-7A767718A332}" destId="{515C0E90-05F1-4DAF-85F9-FA28FB8010F8}" srcOrd="5" destOrd="0" presId="urn:microsoft.com/office/officeart/2005/8/layout/process5"/>
    <dgm:cxn modelId="{1BF2AE0C-0755-4A50-84A2-C0E4BEDCA795}" type="presParOf" srcId="{515C0E90-05F1-4DAF-85F9-FA28FB8010F8}" destId="{E959EF13-34CE-4ADC-B071-A409922B8675}" srcOrd="0" destOrd="0" presId="urn:microsoft.com/office/officeart/2005/8/layout/process5"/>
    <dgm:cxn modelId="{1B84071A-693A-4FBF-B893-AB18ABF8D0FD}" type="presParOf" srcId="{071C0AF0-C38F-435E-84A9-7A767718A332}" destId="{2AC2B0EF-47B6-4696-B72F-85B95CE74E02}" srcOrd="6" destOrd="0" presId="urn:microsoft.com/office/officeart/2005/8/layout/process5"/>
    <dgm:cxn modelId="{F8D8D15A-7059-4115-9300-6D9B983CBE2D}" type="presParOf" srcId="{071C0AF0-C38F-435E-84A9-7A767718A332}" destId="{EDFFA91C-B6DF-4321-B378-9E1ABFFD0C1C}" srcOrd="7" destOrd="0" presId="urn:microsoft.com/office/officeart/2005/8/layout/process5"/>
    <dgm:cxn modelId="{B06F2486-DE0D-4C43-9E75-F78C54B8E2EB}" type="presParOf" srcId="{EDFFA91C-B6DF-4321-B378-9E1ABFFD0C1C}" destId="{6BD1C218-D7C0-4543-93C8-C68F2F2E36BD}" srcOrd="0" destOrd="0" presId="urn:microsoft.com/office/officeart/2005/8/layout/process5"/>
    <dgm:cxn modelId="{10FE4D6F-C702-442B-B801-2D9DC976D9EE}" type="presParOf" srcId="{071C0AF0-C38F-435E-84A9-7A767718A332}" destId="{FF2DD7B0-B7C5-4485-B3B4-D2478F43907C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2690AC-F0C5-4FEA-9976-7964B545C98E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250A12A-DE04-496A-9CE1-B8295FDF7093}">
      <dgm:prSet/>
      <dgm:spPr/>
      <dgm:t>
        <a:bodyPr/>
        <a:lstStyle/>
        <a:p>
          <a:r>
            <a:rPr lang="en-US" b="1"/>
            <a:t>1. The Art Collector (40–60 yrs)</a:t>
          </a:r>
          <a:endParaRPr lang="en-US"/>
        </a:p>
      </dgm:t>
    </dgm:pt>
    <dgm:pt modelId="{889F7D28-0E21-432C-91BB-AA001BE2E4C8}" type="parTrans" cxnId="{8B69E556-87EE-42D7-A65A-E0180276BA1D}">
      <dgm:prSet/>
      <dgm:spPr/>
      <dgm:t>
        <a:bodyPr/>
        <a:lstStyle/>
        <a:p>
          <a:endParaRPr lang="en-US"/>
        </a:p>
      </dgm:t>
    </dgm:pt>
    <dgm:pt modelId="{44225D35-A6D0-41A7-9443-9E2F424C9880}" type="sibTrans" cxnId="{8B69E556-87EE-42D7-A65A-E0180276BA1D}">
      <dgm:prSet/>
      <dgm:spPr/>
      <dgm:t>
        <a:bodyPr/>
        <a:lstStyle/>
        <a:p>
          <a:endParaRPr lang="en-US"/>
        </a:p>
      </dgm:t>
    </dgm:pt>
    <dgm:pt modelId="{6F1FB3A3-7ECB-4E2F-A79D-0CB8C7476F30}">
      <dgm:prSet/>
      <dgm:spPr/>
      <dgm:t>
        <a:bodyPr/>
        <a:lstStyle/>
        <a:p>
          <a:r>
            <a:rPr lang="en-US"/>
            <a:t>Seeks prestige, investment pieces.</a:t>
          </a:r>
        </a:p>
      </dgm:t>
    </dgm:pt>
    <dgm:pt modelId="{AC2772EB-2D1D-4935-9195-33C85F4D09A8}" type="parTrans" cxnId="{75B4F94E-85BA-4765-8926-3120546BA2F0}">
      <dgm:prSet/>
      <dgm:spPr/>
      <dgm:t>
        <a:bodyPr/>
        <a:lstStyle/>
        <a:p>
          <a:endParaRPr lang="en-US"/>
        </a:p>
      </dgm:t>
    </dgm:pt>
    <dgm:pt modelId="{203FB2D9-C3C5-436E-A0C1-D766145BF79D}" type="sibTrans" cxnId="{75B4F94E-85BA-4765-8926-3120546BA2F0}">
      <dgm:prSet/>
      <dgm:spPr/>
      <dgm:t>
        <a:bodyPr/>
        <a:lstStyle/>
        <a:p>
          <a:endParaRPr lang="en-US"/>
        </a:p>
      </dgm:t>
    </dgm:pt>
    <dgm:pt modelId="{729D76D2-1F3F-49E8-84E2-8B408D532AF3}">
      <dgm:prSet/>
      <dgm:spPr/>
      <dgm:t>
        <a:bodyPr/>
        <a:lstStyle/>
        <a:p>
          <a:r>
            <a:rPr lang="en-US"/>
            <a:t>Platforms: Instagram, LinkedIn, Artsy.</a:t>
          </a:r>
        </a:p>
      </dgm:t>
    </dgm:pt>
    <dgm:pt modelId="{43C57529-F32A-47E5-91E8-7441A2BDD087}" type="parTrans" cxnId="{53FA9419-DD53-4B87-B7F5-1548931382CB}">
      <dgm:prSet/>
      <dgm:spPr/>
      <dgm:t>
        <a:bodyPr/>
        <a:lstStyle/>
        <a:p>
          <a:endParaRPr lang="en-US"/>
        </a:p>
      </dgm:t>
    </dgm:pt>
    <dgm:pt modelId="{9F9972FF-772A-4B0B-B38E-C4CA98D3543F}" type="sibTrans" cxnId="{53FA9419-DD53-4B87-B7F5-1548931382CB}">
      <dgm:prSet/>
      <dgm:spPr/>
      <dgm:t>
        <a:bodyPr/>
        <a:lstStyle/>
        <a:p>
          <a:endParaRPr lang="en-US"/>
        </a:p>
      </dgm:t>
    </dgm:pt>
    <dgm:pt modelId="{0EEEE0E7-37BD-46ED-A20B-15DA99CE0036}">
      <dgm:prSet/>
      <dgm:spPr/>
      <dgm:t>
        <a:bodyPr/>
        <a:lstStyle/>
        <a:p>
          <a:r>
            <a:rPr lang="en-US" b="1"/>
            <a:t>2. The Home Décor Enthusiast (28–45 yrs)</a:t>
          </a:r>
          <a:endParaRPr lang="en-US"/>
        </a:p>
      </dgm:t>
    </dgm:pt>
    <dgm:pt modelId="{0848672A-6759-46BC-93CE-7B7DD15F8EA6}" type="parTrans" cxnId="{680D82F4-D089-4DF2-9184-CBD4B79BD04B}">
      <dgm:prSet/>
      <dgm:spPr/>
      <dgm:t>
        <a:bodyPr/>
        <a:lstStyle/>
        <a:p>
          <a:endParaRPr lang="en-US"/>
        </a:p>
      </dgm:t>
    </dgm:pt>
    <dgm:pt modelId="{4394959B-7AE0-48AC-82B0-A223DA72D854}" type="sibTrans" cxnId="{680D82F4-D089-4DF2-9184-CBD4B79BD04B}">
      <dgm:prSet/>
      <dgm:spPr/>
      <dgm:t>
        <a:bodyPr/>
        <a:lstStyle/>
        <a:p>
          <a:endParaRPr lang="en-US"/>
        </a:p>
      </dgm:t>
    </dgm:pt>
    <dgm:pt modelId="{C6D961E0-92D3-4D27-8ADD-AC382534812D}">
      <dgm:prSet/>
      <dgm:spPr/>
      <dgm:t>
        <a:bodyPr/>
        <a:lstStyle/>
        <a:p>
          <a:r>
            <a:rPr lang="en-US"/>
            <a:t>Interior designers &amp; homeowners.</a:t>
          </a:r>
        </a:p>
      </dgm:t>
    </dgm:pt>
    <dgm:pt modelId="{42C77002-1606-457E-AFB3-1ADD4EECD1A4}" type="parTrans" cxnId="{4DCE7B79-4D1D-4062-A0EB-96C98E935AD2}">
      <dgm:prSet/>
      <dgm:spPr/>
      <dgm:t>
        <a:bodyPr/>
        <a:lstStyle/>
        <a:p>
          <a:endParaRPr lang="en-US"/>
        </a:p>
      </dgm:t>
    </dgm:pt>
    <dgm:pt modelId="{AC41B4FA-8CDF-4D6A-A48F-E6E58081D9AD}" type="sibTrans" cxnId="{4DCE7B79-4D1D-4062-A0EB-96C98E935AD2}">
      <dgm:prSet/>
      <dgm:spPr/>
      <dgm:t>
        <a:bodyPr/>
        <a:lstStyle/>
        <a:p>
          <a:endParaRPr lang="en-US"/>
        </a:p>
      </dgm:t>
    </dgm:pt>
    <dgm:pt modelId="{BE3A24FC-892D-4AC4-90ED-90A5ECB6866C}">
      <dgm:prSet/>
      <dgm:spPr/>
      <dgm:t>
        <a:bodyPr/>
        <a:lstStyle/>
        <a:p>
          <a:r>
            <a:rPr lang="en-US"/>
            <a:t>Platforms: Pinterest, Instagram, Etsy.</a:t>
          </a:r>
        </a:p>
      </dgm:t>
    </dgm:pt>
    <dgm:pt modelId="{FA8899ED-0F41-4DBA-A411-FFC4E2FF18FA}" type="parTrans" cxnId="{6A2F3E58-96A8-4C41-8EBE-9868143106D5}">
      <dgm:prSet/>
      <dgm:spPr/>
      <dgm:t>
        <a:bodyPr/>
        <a:lstStyle/>
        <a:p>
          <a:endParaRPr lang="en-US"/>
        </a:p>
      </dgm:t>
    </dgm:pt>
    <dgm:pt modelId="{6F0C70FF-CF2B-4165-AA89-FE6086B5791F}" type="sibTrans" cxnId="{6A2F3E58-96A8-4C41-8EBE-9868143106D5}">
      <dgm:prSet/>
      <dgm:spPr/>
      <dgm:t>
        <a:bodyPr/>
        <a:lstStyle/>
        <a:p>
          <a:endParaRPr lang="en-US"/>
        </a:p>
      </dgm:t>
    </dgm:pt>
    <dgm:pt modelId="{846B3722-569F-47D6-8E8D-0435E5BCAB0E}">
      <dgm:prSet/>
      <dgm:spPr/>
      <dgm:t>
        <a:bodyPr/>
        <a:lstStyle/>
        <a:p>
          <a:r>
            <a:rPr lang="en-US" b="1"/>
            <a:t>3. The Digital Art Enthusiast (18–35 yrs)</a:t>
          </a:r>
          <a:endParaRPr lang="en-US"/>
        </a:p>
      </dgm:t>
    </dgm:pt>
    <dgm:pt modelId="{FBDD0E7B-240B-4258-96C3-6178995F5BC6}" type="parTrans" cxnId="{FD474261-3974-4E0B-A925-9DD9F115AF02}">
      <dgm:prSet/>
      <dgm:spPr/>
      <dgm:t>
        <a:bodyPr/>
        <a:lstStyle/>
        <a:p>
          <a:endParaRPr lang="en-US"/>
        </a:p>
      </dgm:t>
    </dgm:pt>
    <dgm:pt modelId="{B11CBE62-4AA1-4583-A9E3-F43FD2983BEC}" type="sibTrans" cxnId="{FD474261-3974-4E0B-A925-9DD9F115AF02}">
      <dgm:prSet/>
      <dgm:spPr/>
      <dgm:t>
        <a:bodyPr/>
        <a:lstStyle/>
        <a:p>
          <a:endParaRPr lang="en-US"/>
        </a:p>
      </dgm:t>
    </dgm:pt>
    <dgm:pt modelId="{ABF076CD-4492-47B4-8C22-1C743B0A466D}">
      <dgm:prSet/>
      <dgm:spPr/>
      <dgm:t>
        <a:bodyPr/>
        <a:lstStyle/>
        <a:p>
          <a:r>
            <a:rPr lang="en-US"/>
            <a:t>NFT-curious, tech-driven art fans.</a:t>
          </a:r>
        </a:p>
      </dgm:t>
    </dgm:pt>
    <dgm:pt modelId="{7C622E04-92D5-4EFD-847D-D45A5E315E9D}" type="parTrans" cxnId="{E35BB628-38F9-4BAD-8E62-CE4674EFAF86}">
      <dgm:prSet/>
      <dgm:spPr/>
      <dgm:t>
        <a:bodyPr/>
        <a:lstStyle/>
        <a:p>
          <a:endParaRPr lang="en-US"/>
        </a:p>
      </dgm:t>
    </dgm:pt>
    <dgm:pt modelId="{3FC1E58A-EDDA-408B-918F-F694740F7D9A}" type="sibTrans" cxnId="{E35BB628-38F9-4BAD-8E62-CE4674EFAF86}">
      <dgm:prSet/>
      <dgm:spPr/>
      <dgm:t>
        <a:bodyPr/>
        <a:lstStyle/>
        <a:p>
          <a:endParaRPr lang="en-US"/>
        </a:p>
      </dgm:t>
    </dgm:pt>
    <dgm:pt modelId="{92558DE6-D098-48B8-8BB1-AE417C7F5824}">
      <dgm:prSet/>
      <dgm:spPr/>
      <dgm:t>
        <a:bodyPr/>
        <a:lstStyle/>
        <a:p>
          <a:r>
            <a:rPr lang="en-US"/>
            <a:t>Platforms: Twitter (X), Discord, Behance.</a:t>
          </a:r>
        </a:p>
      </dgm:t>
    </dgm:pt>
    <dgm:pt modelId="{CFEAFC66-9A25-436B-9C41-E430128FC81D}" type="parTrans" cxnId="{6CF496E9-C477-482E-9311-FA60400E533C}">
      <dgm:prSet/>
      <dgm:spPr/>
      <dgm:t>
        <a:bodyPr/>
        <a:lstStyle/>
        <a:p>
          <a:endParaRPr lang="en-US"/>
        </a:p>
      </dgm:t>
    </dgm:pt>
    <dgm:pt modelId="{9B6F03EF-47FD-4B19-A334-95CA0A6CE212}" type="sibTrans" cxnId="{6CF496E9-C477-482E-9311-FA60400E533C}">
      <dgm:prSet/>
      <dgm:spPr/>
      <dgm:t>
        <a:bodyPr/>
        <a:lstStyle/>
        <a:p>
          <a:endParaRPr lang="en-US"/>
        </a:p>
      </dgm:t>
    </dgm:pt>
    <dgm:pt modelId="{4C328632-78D2-43FF-826D-323139D318B6}">
      <dgm:prSet/>
      <dgm:spPr/>
      <dgm:t>
        <a:bodyPr/>
        <a:lstStyle/>
        <a:p>
          <a:r>
            <a:rPr lang="en-US" i="1"/>
            <a:t>AI segments these audiences for ethical, personalized outreach.</a:t>
          </a:r>
          <a:endParaRPr lang="en-US"/>
        </a:p>
      </dgm:t>
    </dgm:pt>
    <dgm:pt modelId="{3885F35C-C28D-42B0-BDAF-B4891CBB7B64}" type="parTrans" cxnId="{9098B759-FD00-4D1F-8C38-42C1C1965A05}">
      <dgm:prSet/>
      <dgm:spPr/>
      <dgm:t>
        <a:bodyPr/>
        <a:lstStyle/>
        <a:p>
          <a:endParaRPr lang="en-US"/>
        </a:p>
      </dgm:t>
    </dgm:pt>
    <dgm:pt modelId="{BA774B77-D2B2-41EC-A3EE-D6174E469166}" type="sibTrans" cxnId="{9098B759-FD00-4D1F-8C38-42C1C1965A05}">
      <dgm:prSet/>
      <dgm:spPr/>
      <dgm:t>
        <a:bodyPr/>
        <a:lstStyle/>
        <a:p>
          <a:endParaRPr lang="en-US"/>
        </a:p>
      </dgm:t>
    </dgm:pt>
    <dgm:pt modelId="{95761225-4147-485C-A12C-FE2341E6CFBD}" type="pres">
      <dgm:prSet presAssocID="{752690AC-F0C5-4FEA-9976-7964B545C98E}" presName="diagram" presStyleCnt="0">
        <dgm:presLayoutVars>
          <dgm:dir/>
          <dgm:resizeHandles val="exact"/>
        </dgm:presLayoutVars>
      </dgm:prSet>
      <dgm:spPr/>
    </dgm:pt>
    <dgm:pt modelId="{2B855ED9-9548-4ED4-B098-14A8C79E6D3B}" type="pres">
      <dgm:prSet presAssocID="{3250A12A-DE04-496A-9CE1-B8295FDF7093}" presName="node" presStyleLbl="node1" presStyleIdx="0" presStyleCnt="10">
        <dgm:presLayoutVars>
          <dgm:bulletEnabled val="1"/>
        </dgm:presLayoutVars>
      </dgm:prSet>
      <dgm:spPr/>
    </dgm:pt>
    <dgm:pt modelId="{5761EC8C-6F53-4467-B637-76BA78C75C33}" type="pres">
      <dgm:prSet presAssocID="{44225D35-A6D0-41A7-9443-9E2F424C9880}" presName="sibTrans" presStyleCnt="0"/>
      <dgm:spPr/>
    </dgm:pt>
    <dgm:pt modelId="{80B89C01-16D0-4459-99E4-B3CB3CBB1D95}" type="pres">
      <dgm:prSet presAssocID="{6F1FB3A3-7ECB-4E2F-A79D-0CB8C7476F30}" presName="node" presStyleLbl="node1" presStyleIdx="1" presStyleCnt="10">
        <dgm:presLayoutVars>
          <dgm:bulletEnabled val="1"/>
        </dgm:presLayoutVars>
      </dgm:prSet>
      <dgm:spPr/>
    </dgm:pt>
    <dgm:pt modelId="{8B708E43-A8FB-4460-840F-43BF05DD0C16}" type="pres">
      <dgm:prSet presAssocID="{203FB2D9-C3C5-436E-A0C1-D766145BF79D}" presName="sibTrans" presStyleCnt="0"/>
      <dgm:spPr/>
    </dgm:pt>
    <dgm:pt modelId="{4F050F8C-2A56-45CC-86FD-072D5DCD2374}" type="pres">
      <dgm:prSet presAssocID="{729D76D2-1F3F-49E8-84E2-8B408D532AF3}" presName="node" presStyleLbl="node1" presStyleIdx="2" presStyleCnt="10">
        <dgm:presLayoutVars>
          <dgm:bulletEnabled val="1"/>
        </dgm:presLayoutVars>
      </dgm:prSet>
      <dgm:spPr/>
    </dgm:pt>
    <dgm:pt modelId="{3F21F016-DD2D-41C4-A0AA-E38A1C854023}" type="pres">
      <dgm:prSet presAssocID="{9F9972FF-772A-4B0B-B38E-C4CA98D3543F}" presName="sibTrans" presStyleCnt="0"/>
      <dgm:spPr/>
    </dgm:pt>
    <dgm:pt modelId="{8F8A321C-C4CC-49F8-97C0-52D730FBF0D3}" type="pres">
      <dgm:prSet presAssocID="{0EEEE0E7-37BD-46ED-A20B-15DA99CE0036}" presName="node" presStyleLbl="node1" presStyleIdx="3" presStyleCnt="10">
        <dgm:presLayoutVars>
          <dgm:bulletEnabled val="1"/>
        </dgm:presLayoutVars>
      </dgm:prSet>
      <dgm:spPr/>
    </dgm:pt>
    <dgm:pt modelId="{743B9BC4-4DAF-46A8-87C6-757FE5C1A598}" type="pres">
      <dgm:prSet presAssocID="{4394959B-7AE0-48AC-82B0-A223DA72D854}" presName="sibTrans" presStyleCnt="0"/>
      <dgm:spPr/>
    </dgm:pt>
    <dgm:pt modelId="{3CF51304-32AD-4780-9D0A-3B43B357EBD4}" type="pres">
      <dgm:prSet presAssocID="{C6D961E0-92D3-4D27-8ADD-AC382534812D}" presName="node" presStyleLbl="node1" presStyleIdx="4" presStyleCnt="10">
        <dgm:presLayoutVars>
          <dgm:bulletEnabled val="1"/>
        </dgm:presLayoutVars>
      </dgm:prSet>
      <dgm:spPr/>
    </dgm:pt>
    <dgm:pt modelId="{0A2C68D5-0CFD-4900-90A8-B31EECAE90A7}" type="pres">
      <dgm:prSet presAssocID="{AC41B4FA-8CDF-4D6A-A48F-E6E58081D9AD}" presName="sibTrans" presStyleCnt="0"/>
      <dgm:spPr/>
    </dgm:pt>
    <dgm:pt modelId="{7EACA6F6-DDC2-44E1-8198-CC50DA56061F}" type="pres">
      <dgm:prSet presAssocID="{BE3A24FC-892D-4AC4-90ED-90A5ECB6866C}" presName="node" presStyleLbl="node1" presStyleIdx="5" presStyleCnt="10">
        <dgm:presLayoutVars>
          <dgm:bulletEnabled val="1"/>
        </dgm:presLayoutVars>
      </dgm:prSet>
      <dgm:spPr/>
    </dgm:pt>
    <dgm:pt modelId="{48BAD772-7EBC-442B-92D4-9314A9A5F59B}" type="pres">
      <dgm:prSet presAssocID="{6F0C70FF-CF2B-4165-AA89-FE6086B5791F}" presName="sibTrans" presStyleCnt="0"/>
      <dgm:spPr/>
    </dgm:pt>
    <dgm:pt modelId="{494A0B64-7BED-4182-89C0-26A207D43451}" type="pres">
      <dgm:prSet presAssocID="{846B3722-569F-47D6-8E8D-0435E5BCAB0E}" presName="node" presStyleLbl="node1" presStyleIdx="6" presStyleCnt="10">
        <dgm:presLayoutVars>
          <dgm:bulletEnabled val="1"/>
        </dgm:presLayoutVars>
      </dgm:prSet>
      <dgm:spPr/>
    </dgm:pt>
    <dgm:pt modelId="{8737D295-7286-4C21-8050-1EDDE7F90F5E}" type="pres">
      <dgm:prSet presAssocID="{B11CBE62-4AA1-4583-A9E3-F43FD2983BEC}" presName="sibTrans" presStyleCnt="0"/>
      <dgm:spPr/>
    </dgm:pt>
    <dgm:pt modelId="{7F0DEB41-74F9-4587-ABAF-CE3E0FDB6813}" type="pres">
      <dgm:prSet presAssocID="{ABF076CD-4492-47B4-8C22-1C743B0A466D}" presName="node" presStyleLbl="node1" presStyleIdx="7" presStyleCnt="10">
        <dgm:presLayoutVars>
          <dgm:bulletEnabled val="1"/>
        </dgm:presLayoutVars>
      </dgm:prSet>
      <dgm:spPr/>
    </dgm:pt>
    <dgm:pt modelId="{10D13A43-BA8B-4E0A-8EE9-E2B327F195FD}" type="pres">
      <dgm:prSet presAssocID="{3FC1E58A-EDDA-408B-918F-F694740F7D9A}" presName="sibTrans" presStyleCnt="0"/>
      <dgm:spPr/>
    </dgm:pt>
    <dgm:pt modelId="{3F6EA1FA-CBA4-4F16-88AA-EA7A688B13B5}" type="pres">
      <dgm:prSet presAssocID="{92558DE6-D098-48B8-8BB1-AE417C7F5824}" presName="node" presStyleLbl="node1" presStyleIdx="8" presStyleCnt="10">
        <dgm:presLayoutVars>
          <dgm:bulletEnabled val="1"/>
        </dgm:presLayoutVars>
      </dgm:prSet>
      <dgm:spPr/>
    </dgm:pt>
    <dgm:pt modelId="{7A6D4AD0-FEBB-44B8-B0E4-32647F6FCEF1}" type="pres">
      <dgm:prSet presAssocID="{9B6F03EF-47FD-4B19-A334-95CA0A6CE212}" presName="sibTrans" presStyleCnt="0"/>
      <dgm:spPr/>
    </dgm:pt>
    <dgm:pt modelId="{CC3BD096-1E27-4281-B21D-16B50EFAC1EE}" type="pres">
      <dgm:prSet presAssocID="{4C328632-78D2-43FF-826D-323139D318B6}" presName="node" presStyleLbl="node1" presStyleIdx="9" presStyleCnt="10">
        <dgm:presLayoutVars>
          <dgm:bulletEnabled val="1"/>
        </dgm:presLayoutVars>
      </dgm:prSet>
      <dgm:spPr/>
    </dgm:pt>
  </dgm:ptLst>
  <dgm:cxnLst>
    <dgm:cxn modelId="{01257B0B-38D9-4362-96C5-AF1F0C403966}" type="presOf" srcId="{0EEEE0E7-37BD-46ED-A20B-15DA99CE0036}" destId="{8F8A321C-C4CC-49F8-97C0-52D730FBF0D3}" srcOrd="0" destOrd="0" presId="urn:microsoft.com/office/officeart/2005/8/layout/default"/>
    <dgm:cxn modelId="{EB189813-7C26-4762-9406-B34D97616716}" type="presOf" srcId="{ABF076CD-4492-47B4-8C22-1C743B0A466D}" destId="{7F0DEB41-74F9-4587-ABAF-CE3E0FDB6813}" srcOrd="0" destOrd="0" presId="urn:microsoft.com/office/officeart/2005/8/layout/default"/>
    <dgm:cxn modelId="{53FA9419-DD53-4B87-B7F5-1548931382CB}" srcId="{752690AC-F0C5-4FEA-9976-7964B545C98E}" destId="{729D76D2-1F3F-49E8-84E2-8B408D532AF3}" srcOrd="2" destOrd="0" parTransId="{43C57529-F32A-47E5-91E8-7441A2BDD087}" sibTransId="{9F9972FF-772A-4B0B-B38E-C4CA98D3543F}"/>
    <dgm:cxn modelId="{E35BB628-38F9-4BAD-8E62-CE4674EFAF86}" srcId="{752690AC-F0C5-4FEA-9976-7964B545C98E}" destId="{ABF076CD-4492-47B4-8C22-1C743B0A466D}" srcOrd="7" destOrd="0" parTransId="{7C622E04-92D5-4EFD-847D-D45A5E315E9D}" sibTransId="{3FC1E58A-EDDA-408B-918F-F694740F7D9A}"/>
    <dgm:cxn modelId="{9822BC32-98F5-4736-AA0D-F085DA0D2A29}" type="presOf" srcId="{3250A12A-DE04-496A-9CE1-B8295FDF7093}" destId="{2B855ED9-9548-4ED4-B098-14A8C79E6D3B}" srcOrd="0" destOrd="0" presId="urn:microsoft.com/office/officeart/2005/8/layout/default"/>
    <dgm:cxn modelId="{4CDCD45B-3013-463E-9491-28767E325B84}" type="presOf" srcId="{C6D961E0-92D3-4D27-8ADD-AC382534812D}" destId="{3CF51304-32AD-4780-9D0A-3B43B357EBD4}" srcOrd="0" destOrd="0" presId="urn:microsoft.com/office/officeart/2005/8/layout/default"/>
    <dgm:cxn modelId="{FD474261-3974-4E0B-A925-9DD9F115AF02}" srcId="{752690AC-F0C5-4FEA-9976-7964B545C98E}" destId="{846B3722-569F-47D6-8E8D-0435E5BCAB0E}" srcOrd="6" destOrd="0" parTransId="{FBDD0E7B-240B-4258-96C3-6178995F5BC6}" sibTransId="{B11CBE62-4AA1-4583-A9E3-F43FD2983BEC}"/>
    <dgm:cxn modelId="{75B4F94E-85BA-4765-8926-3120546BA2F0}" srcId="{752690AC-F0C5-4FEA-9976-7964B545C98E}" destId="{6F1FB3A3-7ECB-4E2F-A79D-0CB8C7476F30}" srcOrd="1" destOrd="0" parTransId="{AC2772EB-2D1D-4935-9195-33C85F4D09A8}" sibTransId="{203FB2D9-C3C5-436E-A0C1-D766145BF79D}"/>
    <dgm:cxn modelId="{8B69E556-87EE-42D7-A65A-E0180276BA1D}" srcId="{752690AC-F0C5-4FEA-9976-7964B545C98E}" destId="{3250A12A-DE04-496A-9CE1-B8295FDF7093}" srcOrd="0" destOrd="0" parTransId="{889F7D28-0E21-432C-91BB-AA001BE2E4C8}" sibTransId="{44225D35-A6D0-41A7-9443-9E2F424C9880}"/>
    <dgm:cxn modelId="{6A2F3E58-96A8-4C41-8EBE-9868143106D5}" srcId="{752690AC-F0C5-4FEA-9976-7964B545C98E}" destId="{BE3A24FC-892D-4AC4-90ED-90A5ECB6866C}" srcOrd="5" destOrd="0" parTransId="{FA8899ED-0F41-4DBA-A411-FFC4E2FF18FA}" sibTransId="{6F0C70FF-CF2B-4165-AA89-FE6086B5791F}"/>
    <dgm:cxn modelId="{4DCE7B79-4D1D-4062-A0EB-96C98E935AD2}" srcId="{752690AC-F0C5-4FEA-9976-7964B545C98E}" destId="{C6D961E0-92D3-4D27-8ADD-AC382534812D}" srcOrd="4" destOrd="0" parTransId="{42C77002-1606-457E-AFB3-1ADD4EECD1A4}" sibTransId="{AC41B4FA-8CDF-4D6A-A48F-E6E58081D9AD}"/>
    <dgm:cxn modelId="{9098B759-FD00-4D1F-8C38-42C1C1965A05}" srcId="{752690AC-F0C5-4FEA-9976-7964B545C98E}" destId="{4C328632-78D2-43FF-826D-323139D318B6}" srcOrd="9" destOrd="0" parTransId="{3885F35C-C28D-42B0-BDAF-B4891CBB7B64}" sibTransId="{BA774B77-D2B2-41EC-A3EE-D6174E469166}"/>
    <dgm:cxn modelId="{D126FD8B-4549-42E0-9202-C978D4CA05E2}" type="presOf" srcId="{92558DE6-D098-48B8-8BB1-AE417C7F5824}" destId="{3F6EA1FA-CBA4-4F16-88AA-EA7A688B13B5}" srcOrd="0" destOrd="0" presId="urn:microsoft.com/office/officeart/2005/8/layout/default"/>
    <dgm:cxn modelId="{D91D1DAA-20AB-4DDB-AE43-78054CFDA066}" type="presOf" srcId="{6F1FB3A3-7ECB-4E2F-A79D-0CB8C7476F30}" destId="{80B89C01-16D0-4459-99E4-B3CB3CBB1D95}" srcOrd="0" destOrd="0" presId="urn:microsoft.com/office/officeart/2005/8/layout/default"/>
    <dgm:cxn modelId="{203FF4AD-3FE3-4A3A-AAB1-6BA71434B896}" type="presOf" srcId="{729D76D2-1F3F-49E8-84E2-8B408D532AF3}" destId="{4F050F8C-2A56-45CC-86FD-072D5DCD2374}" srcOrd="0" destOrd="0" presId="urn:microsoft.com/office/officeart/2005/8/layout/default"/>
    <dgm:cxn modelId="{E708D6BC-509E-4B7F-A5DA-19A51784AE53}" type="presOf" srcId="{BE3A24FC-892D-4AC4-90ED-90A5ECB6866C}" destId="{7EACA6F6-DDC2-44E1-8198-CC50DA56061F}" srcOrd="0" destOrd="0" presId="urn:microsoft.com/office/officeart/2005/8/layout/default"/>
    <dgm:cxn modelId="{73602CC6-C985-49D6-9D1B-CD8213389855}" type="presOf" srcId="{4C328632-78D2-43FF-826D-323139D318B6}" destId="{CC3BD096-1E27-4281-B21D-16B50EFAC1EE}" srcOrd="0" destOrd="0" presId="urn:microsoft.com/office/officeart/2005/8/layout/default"/>
    <dgm:cxn modelId="{0F8020CC-62CD-420F-AB63-EE1EB08B0DF5}" type="presOf" srcId="{846B3722-569F-47D6-8E8D-0435E5BCAB0E}" destId="{494A0B64-7BED-4182-89C0-26A207D43451}" srcOrd="0" destOrd="0" presId="urn:microsoft.com/office/officeart/2005/8/layout/default"/>
    <dgm:cxn modelId="{58B620D2-5C73-439A-80A1-60D3021A679D}" type="presOf" srcId="{752690AC-F0C5-4FEA-9976-7964B545C98E}" destId="{95761225-4147-485C-A12C-FE2341E6CFBD}" srcOrd="0" destOrd="0" presId="urn:microsoft.com/office/officeart/2005/8/layout/default"/>
    <dgm:cxn modelId="{6CF496E9-C477-482E-9311-FA60400E533C}" srcId="{752690AC-F0C5-4FEA-9976-7964B545C98E}" destId="{92558DE6-D098-48B8-8BB1-AE417C7F5824}" srcOrd="8" destOrd="0" parTransId="{CFEAFC66-9A25-436B-9C41-E430128FC81D}" sibTransId="{9B6F03EF-47FD-4B19-A334-95CA0A6CE212}"/>
    <dgm:cxn modelId="{680D82F4-D089-4DF2-9184-CBD4B79BD04B}" srcId="{752690AC-F0C5-4FEA-9976-7964B545C98E}" destId="{0EEEE0E7-37BD-46ED-A20B-15DA99CE0036}" srcOrd="3" destOrd="0" parTransId="{0848672A-6759-46BC-93CE-7B7DD15F8EA6}" sibTransId="{4394959B-7AE0-48AC-82B0-A223DA72D854}"/>
    <dgm:cxn modelId="{30D135DF-0E39-43BD-BBB8-0889A30B0242}" type="presParOf" srcId="{95761225-4147-485C-A12C-FE2341E6CFBD}" destId="{2B855ED9-9548-4ED4-B098-14A8C79E6D3B}" srcOrd="0" destOrd="0" presId="urn:microsoft.com/office/officeart/2005/8/layout/default"/>
    <dgm:cxn modelId="{173107B0-B31E-4E71-A9D8-2A949E3C7FC9}" type="presParOf" srcId="{95761225-4147-485C-A12C-FE2341E6CFBD}" destId="{5761EC8C-6F53-4467-B637-76BA78C75C33}" srcOrd="1" destOrd="0" presId="urn:microsoft.com/office/officeart/2005/8/layout/default"/>
    <dgm:cxn modelId="{9DB7BBA3-146F-4007-B667-984AF32F1185}" type="presParOf" srcId="{95761225-4147-485C-A12C-FE2341E6CFBD}" destId="{80B89C01-16D0-4459-99E4-B3CB3CBB1D95}" srcOrd="2" destOrd="0" presId="urn:microsoft.com/office/officeart/2005/8/layout/default"/>
    <dgm:cxn modelId="{61CC6011-2A3F-4AF8-A9F0-6D673B7012D3}" type="presParOf" srcId="{95761225-4147-485C-A12C-FE2341E6CFBD}" destId="{8B708E43-A8FB-4460-840F-43BF05DD0C16}" srcOrd="3" destOrd="0" presId="urn:microsoft.com/office/officeart/2005/8/layout/default"/>
    <dgm:cxn modelId="{7BE51316-C082-4CFB-A063-625465174F1D}" type="presParOf" srcId="{95761225-4147-485C-A12C-FE2341E6CFBD}" destId="{4F050F8C-2A56-45CC-86FD-072D5DCD2374}" srcOrd="4" destOrd="0" presId="urn:microsoft.com/office/officeart/2005/8/layout/default"/>
    <dgm:cxn modelId="{F4E4B718-2476-4541-B2BC-406695F3D6CD}" type="presParOf" srcId="{95761225-4147-485C-A12C-FE2341E6CFBD}" destId="{3F21F016-DD2D-41C4-A0AA-E38A1C854023}" srcOrd="5" destOrd="0" presId="urn:microsoft.com/office/officeart/2005/8/layout/default"/>
    <dgm:cxn modelId="{C0D84C8A-9685-445F-8860-B094F4970F05}" type="presParOf" srcId="{95761225-4147-485C-A12C-FE2341E6CFBD}" destId="{8F8A321C-C4CC-49F8-97C0-52D730FBF0D3}" srcOrd="6" destOrd="0" presId="urn:microsoft.com/office/officeart/2005/8/layout/default"/>
    <dgm:cxn modelId="{AF1C5C2A-07F3-49AB-BB52-5A21BC0F0936}" type="presParOf" srcId="{95761225-4147-485C-A12C-FE2341E6CFBD}" destId="{743B9BC4-4DAF-46A8-87C6-757FE5C1A598}" srcOrd="7" destOrd="0" presId="urn:microsoft.com/office/officeart/2005/8/layout/default"/>
    <dgm:cxn modelId="{375B845C-5F9A-42D9-8CBA-683BA7A5504A}" type="presParOf" srcId="{95761225-4147-485C-A12C-FE2341E6CFBD}" destId="{3CF51304-32AD-4780-9D0A-3B43B357EBD4}" srcOrd="8" destOrd="0" presId="urn:microsoft.com/office/officeart/2005/8/layout/default"/>
    <dgm:cxn modelId="{506C891A-CDD7-4B51-A6EC-A5321F0B86DE}" type="presParOf" srcId="{95761225-4147-485C-A12C-FE2341E6CFBD}" destId="{0A2C68D5-0CFD-4900-90A8-B31EECAE90A7}" srcOrd="9" destOrd="0" presId="urn:microsoft.com/office/officeart/2005/8/layout/default"/>
    <dgm:cxn modelId="{383BEDE0-8548-4080-AD65-309636A80B2B}" type="presParOf" srcId="{95761225-4147-485C-A12C-FE2341E6CFBD}" destId="{7EACA6F6-DDC2-44E1-8198-CC50DA56061F}" srcOrd="10" destOrd="0" presId="urn:microsoft.com/office/officeart/2005/8/layout/default"/>
    <dgm:cxn modelId="{846F36B5-E2F5-4C90-A48E-7136D6E41AAE}" type="presParOf" srcId="{95761225-4147-485C-A12C-FE2341E6CFBD}" destId="{48BAD772-7EBC-442B-92D4-9314A9A5F59B}" srcOrd="11" destOrd="0" presId="urn:microsoft.com/office/officeart/2005/8/layout/default"/>
    <dgm:cxn modelId="{E3A497F1-E008-462A-96EE-91C669676462}" type="presParOf" srcId="{95761225-4147-485C-A12C-FE2341E6CFBD}" destId="{494A0B64-7BED-4182-89C0-26A207D43451}" srcOrd="12" destOrd="0" presId="urn:microsoft.com/office/officeart/2005/8/layout/default"/>
    <dgm:cxn modelId="{91924F99-5C89-4ACC-B32E-59C5CDD398D4}" type="presParOf" srcId="{95761225-4147-485C-A12C-FE2341E6CFBD}" destId="{8737D295-7286-4C21-8050-1EDDE7F90F5E}" srcOrd="13" destOrd="0" presId="urn:microsoft.com/office/officeart/2005/8/layout/default"/>
    <dgm:cxn modelId="{CD035547-1EEC-49B4-8010-E3462138A761}" type="presParOf" srcId="{95761225-4147-485C-A12C-FE2341E6CFBD}" destId="{7F0DEB41-74F9-4587-ABAF-CE3E0FDB6813}" srcOrd="14" destOrd="0" presId="urn:microsoft.com/office/officeart/2005/8/layout/default"/>
    <dgm:cxn modelId="{CAF7DA52-003B-4371-AEB2-5AAC11682EFE}" type="presParOf" srcId="{95761225-4147-485C-A12C-FE2341E6CFBD}" destId="{10D13A43-BA8B-4E0A-8EE9-E2B327F195FD}" srcOrd="15" destOrd="0" presId="urn:microsoft.com/office/officeart/2005/8/layout/default"/>
    <dgm:cxn modelId="{0B25CA03-3117-484A-B7B0-37531EB187DE}" type="presParOf" srcId="{95761225-4147-485C-A12C-FE2341E6CFBD}" destId="{3F6EA1FA-CBA4-4F16-88AA-EA7A688B13B5}" srcOrd="16" destOrd="0" presId="urn:microsoft.com/office/officeart/2005/8/layout/default"/>
    <dgm:cxn modelId="{F6C8F339-FE7E-4F61-95D5-5B88C9EE398A}" type="presParOf" srcId="{95761225-4147-485C-A12C-FE2341E6CFBD}" destId="{7A6D4AD0-FEBB-44B8-B0E4-32647F6FCEF1}" srcOrd="17" destOrd="0" presId="urn:microsoft.com/office/officeart/2005/8/layout/default"/>
    <dgm:cxn modelId="{6B74DBBC-A400-4596-8D0A-A72D46594CE0}" type="presParOf" srcId="{95761225-4147-485C-A12C-FE2341E6CFBD}" destId="{CC3BD096-1E27-4281-B21D-16B50EFAC1EE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AE828D-EA9D-491F-A931-1ABE9848560A}" type="doc">
      <dgm:prSet loTypeId="urn:microsoft.com/office/officeart/2005/8/layout/vList5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DEE90788-C8AA-4031-817C-80E12AD3CD5E}">
      <dgm:prSet/>
      <dgm:spPr/>
      <dgm:t>
        <a:bodyPr/>
        <a:lstStyle/>
        <a:p>
          <a:r>
            <a:rPr lang="en-US" b="1"/>
            <a:t>Ethical Framework:</a:t>
          </a:r>
          <a:endParaRPr lang="en-US"/>
        </a:p>
      </dgm:t>
    </dgm:pt>
    <dgm:pt modelId="{F4F8EB1A-CF07-4427-B82A-4638FEFA8F36}" type="parTrans" cxnId="{1B84E1DD-8C12-47BC-A01A-CE2EE06041EA}">
      <dgm:prSet/>
      <dgm:spPr/>
      <dgm:t>
        <a:bodyPr/>
        <a:lstStyle/>
        <a:p>
          <a:endParaRPr lang="en-US"/>
        </a:p>
      </dgm:t>
    </dgm:pt>
    <dgm:pt modelId="{004283A9-283F-466A-9707-0E56436E35B4}" type="sibTrans" cxnId="{1B84E1DD-8C12-47BC-A01A-CE2EE06041EA}">
      <dgm:prSet/>
      <dgm:spPr/>
      <dgm:t>
        <a:bodyPr/>
        <a:lstStyle/>
        <a:p>
          <a:endParaRPr lang="en-US"/>
        </a:p>
      </dgm:t>
    </dgm:pt>
    <dgm:pt modelId="{78A9756C-587A-4B6F-A782-AD3057DAA102}">
      <dgm:prSet/>
      <dgm:spPr/>
      <dgm:t>
        <a:bodyPr/>
        <a:lstStyle/>
        <a:p>
          <a:r>
            <a:rPr lang="en-US"/>
            <a:t>Transparency — AI outputs labeled “AI-assisted.”</a:t>
          </a:r>
        </a:p>
      </dgm:t>
    </dgm:pt>
    <dgm:pt modelId="{1A665790-8F19-48F1-A8C3-36DEFA974D97}" type="parTrans" cxnId="{C51D2EB4-D873-4CCC-BDE6-AD0FC34B235C}">
      <dgm:prSet/>
      <dgm:spPr/>
      <dgm:t>
        <a:bodyPr/>
        <a:lstStyle/>
        <a:p>
          <a:endParaRPr lang="en-US"/>
        </a:p>
      </dgm:t>
    </dgm:pt>
    <dgm:pt modelId="{2405A9AA-D32A-4790-A356-53155A265836}" type="sibTrans" cxnId="{C51D2EB4-D873-4CCC-BDE6-AD0FC34B235C}">
      <dgm:prSet/>
      <dgm:spPr/>
      <dgm:t>
        <a:bodyPr/>
        <a:lstStyle/>
        <a:p>
          <a:endParaRPr lang="en-US"/>
        </a:p>
      </dgm:t>
    </dgm:pt>
    <dgm:pt modelId="{05509981-CC2D-4BD0-BB00-8B4AFE7E5AF6}">
      <dgm:prSet/>
      <dgm:spPr/>
      <dgm:t>
        <a:bodyPr/>
        <a:lstStyle/>
        <a:p>
          <a:r>
            <a:rPr lang="en-US"/>
            <a:t>Privacy — Only public engagement data used.</a:t>
          </a:r>
        </a:p>
      </dgm:t>
    </dgm:pt>
    <dgm:pt modelId="{23D2DB40-AA65-455D-AD04-BFA53827096A}" type="parTrans" cxnId="{05FB6A34-B067-430C-8AE1-D8C51D374124}">
      <dgm:prSet/>
      <dgm:spPr/>
      <dgm:t>
        <a:bodyPr/>
        <a:lstStyle/>
        <a:p>
          <a:endParaRPr lang="en-US"/>
        </a:p>
      </dgm:t>
    </dgm:pt>
    <dgm:pt modelId="{EE4345C7-5ACE-4269-8756-00C754466439}" type="sibTrans" cxnId="{05FB6A34-B067-430C-8AE1-D8C51D374124}">
      <dgm:prSet/>
      <dgm:spPr/>
      <dgm:t>
        <a:bodyPr/>
        <a:lstStyle/>
        <a:p>
          <a:endParaRPr lang="en-US"/>
        </a:p>
      </dgm:t>
    </dgm:pt>
    <dgm:pt modelId="{103916CE-99ED-4C24-BACD-DEE84E870396}">
      <dgm:prSet/>
      <dgm:spPr/>
      <dgm:t>
        <a:bodyPr/>
        <a:lstStyle/>
        <a:p>
          <a:r>
            <a:rPr lang="en-US"/>
            <a:t>Authenticity — Human final approval always required.</a:t>
          </a:r>
        </a:p>
      </dgm:t>
    </dgm:pt>
    <dgm:pt modelId="{5F1193F5-3452-486B-A481-65385D7A9AC4}" type="parTrans" cxnId="{2EEF6BB4-C62D-4D19-BF3D-B877A3AD7A38}">
      <dgm:prSet/>
      <dgm:spPr/>
      <dgm:t>
        <a:bodyPr/>
        <a:lstStyle/>
        <a:p>
          <a:endParaRPr lang="en-US"/>
        </a:p>
      </dgm:t>
    </dgm:pt>
    <dgm:pt modelId="{4F710641-8D04-47AC-A584-D2440863A77F}" type="sibTrans" cxnId="{2EEF6BB4-C62D-4D19-BF3D-B877A3AD7A38}">
      <dgm:prSet/>
      <dgm:spPr/>
      <dgm:t>
        <a:bodyPr/>
        <a:lstStyle/>
        <a:p>
          <a:endParaRPr lang="en-US"/>
        </a:p>
      </dgm:t>
    </dgm:pt>
    <dgm:pt modelId="{29BB59B9-039F-45F2-A32E-C9A54ED78C70}">
      <dgm:prSet/>
      <dgm:spPr/>
      <dgm:t>
        <a:bodyPr/>
        <a:lstStyle/>
        <a:p>
          <a:r>
            <a:rPr lang="en-US"/>
            <a:t>Fairness — Bias checks and inclusive content.</a:t>
          </a:r>
        </a:p>
      </dgm:t>
    </dgm:pt>
    <dgm:pt modelId="{0F90A850-2EEB-4DB4-B3EC-3B027D0DB540}" type="parTrans" cxnId="{54F1E441-EF56-40E3-B9B2-8B3D49365CDB}">
      <dgm:prSet/>
      <dgm:spPr/>
      <dgm:t>
        <a:bodyPr/>
        <a:lstStyle/>
        <a:p>
          <a:endParaRPr lang="en-US"/>
        </a:p>
      </dgm:t>
    </dgm:pt>
    <dgm:pt modelId="{1240DB44-798F-4A81-9AA0-ED615C546268}" type="sibTrans" cxnId="{54F1E441-EF56-40E3-B9B2-8B3D49365CDB}">
      <dgm:prSet/>
      <dgm:spPr/>
      <dgm:t>
        <a:bodyPr/>
        <a:lstStyle/>
        <a:p>
          <a:endParaRPr lang="en-US"/>
        </a:p>
      </dgm:t>
    </dgm:pt>
    <dgm:pt modelId="{31746108-30E8-4A29-AFBA-31B0198D3FA1}">
      <dgm:prSet/>
      <dgm:spPr/>
      <dgm:t>
        <a:bodyPr/>
        <a:lstStyle/>
        <a:p>
          <a:r>
            <a:rPr lang="en-US" b="1"/>
            <a:t>Legal Compliance:</a:t>
          </a:r>
          <a:endParaRPr lang="en-US"/>
        </a:p>
      </dgm:t>
    </dgm:pt>
    <dgm:pt modelId="{50DB5C04-3A92-48A2-8F28-1E5E417EBBF7}" type="parTrans" cxnId="{6D373D3F-E801-402B-8AE0-6A5070814EB2}">
      <dgm:prSet/>
      <dgm:spPr/>
      <dgm:t>
        <a:bodyPr/>
        <a:lstStyle/>
        <a:p>
          <a:endParaRPr lang="en-US"/>
        </a:p>
      </dgm:t>
    </dgm:pt>
    <dgm:pt modelId="{AC37FE8D-372E-422D-8BF8-1148661D2D9A}" type="sibTrans" cxnId="{6D373D3F-E801-402B-8AE0-6A5070814EB2}">
      <dgm:prSet/>
      <dgm:spPr/>
      <dgm:t>
        <a:bodyPr/>
        <a:lstStyle/>
        <a:p>
          <a:endParaRPr lang="en-US"/>
        </a:p>
      </dgm:t>
    </dgm:pt>
    <dgm:pt modelId="{13DB7A76-A113-482D-8531-9E64839DC900}">
      <dgm:prSet/>
      <dgm:spPr/>
      <dgm:t>
        <a:bodyPr/>
        <a:lstStyle/>
        <a:p>
          <a:r>
            <a:rPr lang="en-US"/>
            <a:t>Follows platform Terms of Service.</a:t>
          </a:r>
        </a:p>
      </dgm:t>
    </dgm:pt>
    <dgm:pt modelId="{5FF796E8-7B7B-4C6C-BD66-B1F2F705A324}" type="parTrans" cxnId="{BEB574A6-398A-483E-8209-3D50AD7E2EE1}">
      <dgm:prSet/>
      <dgm:spPr/>
      <dgm:t>
        <a:bodyPr/>
        <a:lstStyle/>
        <a:p>
          <a:endParaRPr lang="en-US"/>
        </a:p>
      </dgm:t>
    </dgm:pt>
    <dgm:pt modelId="{31B47B61-D0E3-4F36-B9A9-EE6AA5C0C47D}" type="sibTrans" cxnId="{BEB574A6-398A-483E-8209-3D50AD7E2EE1}">
      <dgm:prSet/>
      <dgm:spPr/>
      <dgm:t>
        <a:bodyPr/>
        <a:lstStyle/>
        <a:p>
          <a:endParaRPr lang="en-US"/>
        </a:p>
      </dgm:t>
    </dgm:pt>
    <dgm:pt modelId="{EE7FF726-8D6F-4B36-8796-ABAF0504F02E}">
      <dgm:prSet/>
      <dgm:spPr/>
      <dgm:t>
        <a:bodyPr/>
        <a:lstStyle/>
        <a:p>
          <a:r>
            <a:rPr lang="en-US"/>
            <a:t>GDPR / CCPA-aligned data protection.</a:t>
          </a:r>
        </a:p>
      </dgm:t>
    </dgm:pt>
    <dgm:pt modelId="{2F4D0257-E227-4227-931B-30D0CC257921}" type="parTrans" cxnId="{56CEB91F-5FAF-4FFA-A5C2-B7091E72A7BF}">
      <dgm:prSet/>
      <dgm:spPr/>
      <dgm:t>
        <a:bodyPr/>
        <a:lstStyle/>
        <a:p>
          <a:endParaRPr lang="en-US"/>
        </a:p>
      </dgm:t>
    </dgm:pt>
    <dgm:pt modelId="{5B3D9FAE-C47C-4C41-9D57-C0EE04399E3B}" type="sibTrans" cxnId="{56CEB91F-5FAF-4FFA-A5C2-B7091E72A7BF}">
      <dgm:prSet/>
      <dgm:spPr/>
      <dgm:t>
        <a:bodyPr/>
        <a:lstStyle/>
        <a:p>
          <a:endParaRPr lang="en-US"/>
        </a:p>
      </dgm:t>
    </dgm:pt>
    <dgm:pt modelId="{8249474D-7551-41CB-9F1B-D4DB7EE5AA80}">
      <dgm:prSet/>
      <dgm:spPr/>
      <dgm:t>
        <a:bodyPr/>
        <a:lstStyle/>
        <a:p>
          <a:r>
            <a:rPr lang="en-US"/>
            <a:t>Artist retains full ownership of content.</a:t>
          </a:r>
        </a:p>
      </dgm:t>
    </dgm:pt>
    <dgm:pt modelId="{EDCD7B29-2538-4290-8549-02454E84BE2B}" type="parTrans" cxnId="{94728792-62A4-4A8D-BBA8-510C07B34DB4}">
      <dgm:prSet/>
      <dgm:spPr/>
      <dgm:t>
        <a:bodyPr/>
        <a:lstStyle/>
        <a:p>
          <a:endParaRPr lang="en-US"/>
        </a:p>
      </dgm:t>
    </dgm:pt>
    <dgm:pt modelId="{BC2C959C-2B0D-4235-9853-1B8F651DA630}" type="sibTrans" cxnId="{94728792-62A4-4A8D-BBA8-510C07B34DB4}">
      <dgm:prSet/>
      <dgm:spPr/>
      <dgm:t>
        <a:bodyPr/>
        <a:lstStyle/>
        <a:p>
          <a:endParaRPr lang="en-US"/>
        </a:p>
      </dgm:t>
    </dgm:pt>
    <dgm:pt modelId="{FB46A279-0597-4419-809A-F1129C7B9BD8}" type="pres">
      <dgm:prSet presAssocID="{86AE828D-EA9D-491F-A931-1ABE9848560A}" presName="Name0" presStyleCnt="0">
        <dgm:presLayoutVars>
          <dgm:dir/>
          <dgm:animLvl val="lvl"/>
          <dgm:resizeHandles val="exact"/>
        </dgm:presLayoutVars>
      </dgm:prSet>
      <dgm:spPr/>
    </dgm:pt>
    <dgm:pt modelId="{AC537DB2-37BA-49AC-B7AA-085EA4AB5A73}" type="pres">
      <dgm:prSet presAssocID="{DEE90788-C8AA-4031-817C-80E12AD3CD5E}" presName="linNode" presStyleCnt="0"/>
      <dgm:spPr/>
    </dgm:pt>
    <dgm:pt modelId="{E1FDE72D-7C29-4D82-A41A-8FCF778A1552}" type="pres">
      <dgm:prSet presAssocID="{DEE90788-C8AA-4031-817C-80E12AD3CD5E}" presName="parentText" presStyleLbl="node1" presStyleIdx="0" presStyleCnt="9">
        <dgm:presLayoutVars>
          <dgm:chMax val="1"/>
          <dgm:bulletEnabled val="1"/>
        </dgm:presLayoutVars>
      </dgm:prSet>
      <dgm:spPr/>
    </dgm:pt>
    <dgm:pt modelId="{1028E903-EA2E-4904-8ABB-4FBD51B83303}" type="pres">
      <dgm:prSet presAssocID="{004283A9-283F-466A-9707-0E56436E35B4}" presName="sp" presStyleCnt="0"/>
      <dgm:spPr/>
    </dgm:pt>
    <dgm:pt modelId="{493B64E2-ABB6-4473-99F9-FB811AD3422D}" type="pres">
      <dgm:prSet presAssocID="{78A9756C-587A-4B6F-A782-AD3057DAA102}" presName="linNode" presStyleCnt="0"/>
      <dgm:spPr/>
    </dgm:pt>
    <dgm:pt modelId="{82518A1C-924B-4A44-8A46-B74034C0D0D6}" type="pres">
      <dgm:prSet presAssocID="{78A9756C-587A-4B6F-A782-AD3057DAA102}" presName="parentText" presStyleLbl="node1" presStyleIdx="1" presStyleCnt="9">
        <dgm:presLayoutVars>
          <dgm:chMax val="1"/>
          <dgm:bulletEnabled val="1"/>
        </dgm:presLayoutVars>
      </dgm:prSet>
      <dgm:spPr/>
    </dgm:pt>
    <dgm:pt modelId="{4E3943FA-94E7-40ED-B607-EF66EAAAC332}" type="pres">
      <dgm:prSet presAssocID="{2405A9AA-D32A-4790-A356-53155A265836}" presName="sp" presStyleCnt="0"/>
      <dgm:spPr/>
    </dgm:pt>
    <dgm:pt modelId="{A5041662-29A3-4D31-A621-7590EA313086}" type="pres">
      <dgm:prSet presAssocID="{05509981-CC2D-4BD0-BB00-8B4AFE7E5AF6}" presName="linNode" presStyleCnt="0"/>
      <dgm:spPr/>
    </dgm:pt>
    <dgm:pt modelId="{2939C99C-AEC1-4E30-9B08-16867D93F8AB}" type="pres">
      <dgm:prSet presAssocID="{05509981-CC2D-4BD0-BB00-8B4AFE7E5AF6}" presName="parentText" presStyleLbl="node1" presStyleIdx="2" presStyleCnt="9">
        <dgm:presLayoutVars>
          <dgm:chMax val="1"/>
          <dgm:bulletEnabled val="1"/>
        </dgm:presLayoutVars>
      </dgm:prSet>
      <dgm:spPr/>
    </dgm:pt>
    <dgm:pt modelId="{E4396969-86CB-4E5E-8315-F0D45783E957}" type="pres">
      <dgm:prSet presAssocID="{EE4345C7-5ACE-4269-8756-00C754466439}" presName="sp" presStyleCnt="0"/>
      <dgm:spPr/>
    </dgm:pt>
    <dgm:pt modelId="{6D8051EA-DEF9-4139-AB4D-77F83276139D}" type="pres">
      <dgm:prSet presAssocID="{103916CE-99ED-4C24-BACD-DEE84E870396}" presName="linNode" presStyleCnt="0"/>
      <dgm:spPr/>
    </dgm:pt>
    <dgm:pt modelId="{3F6699ED-586D-4723-A813-817588F2B27C}" type="pres">
      <dgm:prSet presAssocID="{103916CE-99ED-4C24-BACD-DEE84E870396}" presName="parentText" presStyleLbl="node1" presStyleIdx="3" presStyleCnt="9">
        <dgm:presLayoutVars>
          <dgm:chMax val="1"/>
          <dgm:bulletEnabled val="1"/>
        </dgm:presLayoutVars>
      </dgm:prSet>
      <dgm:spPr/>
    </dgm:pt>
    <dgm:pt modelId="{40687F50-BF64-46B4-B3A7-44F4E1643C50}" type="pres">
      <dgm:prSet presAssocID="{4F710641-8D04-47AC-A584-D2440863A77F}" presName="sp" presStyleCnt="0"/>
      <dgm:spPr/>
    </dgm:pt>
    <dgm:pt modelId="{8D921BC5-858D-4FED-8F0C-BB4149FAF399}" type="pres">
      <dgm:prSet presAssocID="{29BB59B9-039F-45F2-A32E-C9A54ED78C70}" presName="linNode" presStyleCnt="0"/>
      <dgm:spPr/>
    </dgm:pt>
    <dgm:pt modelId="{241AF244-6CE4-46D0-BAE2-75FCDC600A74}" type="pres">
      <dgm:prSet presAssocID="{29BB59B9-039F-45F2-A32E-C9A54ED78C70}" presName="parentText" presStyleLbl="node1" presStyleIdx="4" presStyleCnt="9">
        <dgm:presLayoutVars>
          <dgm:chMax val="1"/>
          <dgm:bulletEnabled val="1"/>
        </dgm:presLayoutVars>
      </dgm:prSet>
      <dgm:spPr/>
    </dgm:pt>
    <dgm:pt modelId="{120FC089-EB3B-41B9-A28D-D89E8C6CE07B}" type="pres">
      <dgm:prSet presAssocID="{1240DB44-798F-4A81-9AA0-ED615C546268}" presName="sp" presStyleCnt="0"/>
      <dgm:spPr/>
    </dgm:pt>
    <dgm:pt modelId="{BD99B2BD-7151-46C9-9009-55FA50F619CF}" type="pres">
      <dgm:prSet presAssocID="{31746108-30E8-4A29-AFBA-31B0198D3FA1}" presName="linNode" presStyleCnt="0"/>
      <dgm:spPr/>
    </dgm:pt>
    <dgm:pt modelId="{5FA71B60-F21D-4DF9-8159-CF23C8148C78}" type="pres">
      <dgm:prSet presAssocID="{31746108-30E8-4A29-AFBA-31B0198D3FA1}" presName="parentText" presStyleLbl="node1" presStyleIdx="5" presStyleCnt="9">
        <dgm:presLayoutVars>
          <dgm:chMax val="1"/>
          <dgm:bulletEnabled val="1"/>
        </dgm:presLayoutVars>
      </dgm:prSet>
      <dgm:spPr/>
    </dgm:pt>
    <dgm:pt modelId="{092855BA-B8D6-42C8-96AC-BE93E234B94C}" type="pres">
      <dgm:prSet presAssocID="{AC37FE8D-372E-422D-8BF8-1148661D2D9A}" presName="sp" presStyleCnt="0"/>
      <dgm:spPr/>
    </dgm:pt>
    <dgm:pt modelId="{94F10AC9-DD01-4723-9F13-AF15400EE244}" type="pres">
      <dgm:prSet presAssocID="{13DB7A76-A113-482D-8531-9E64839DC900}" presName="linNode" presStyleCnt="0"/>
      <dgm:spPr/>
    </dgm:pt>
    <dgm:pt modelId="{C981BB0F-4A87-4B41-85CA-3BC3E8AA309C}" type="pres">
      <dgm:prSet presAssocID="{13DB7A76-A113-482D-8531-9E64839DC900}" presName="parentText" presStyleLbl="node1" presStyleIdx="6" presStyleCnt="9">
        <dgm:presLayoutVars>
          <dgm:chMax val="1"/>
          <dgm:bulletEnabled val="1"/>
        </dgm:presLayoutVars>
      </dgm:prSet>
      <dgm:spPr/>
    </dgm:pt>
    <dgm:pt modelId="{316C1710-742A-4091-939A-E80BA6B6B2F0}" type="pres">
      <dgm:prSet presAssocID="{31B47B61-D0E3-4F36-B9A9-EE6AA5C0C47D}" presName="sp" presStyleCnt="0"/>
      <dgm:spPr/>
    </dgm:pt>
    <dgm:pt modelId="{4AAB2DCD-772E-4312-8D02-11555CC0113E}" type="pres">
      <dgm:prSet presAssocID="{EE7FF726-8D6F-4B36-8796-ABAF0504F02E}" presName="linNode" presStyleCnt="0"/>
      <dgm:spPr/>
    </dgm:pt>
    <dgm:pt modelId="{10557CD0-FB72-485E-B309-B79F8566AF8B}" type="pres">
      <dgm:prSet presAssocID="{EE7FF726-8D6F-4B36-8796-ABAF0504F02E}" presName="parentText" presStyleLbl="node1" presStyleIdx="7" presStyleCnt="9">
        <dgm:presLayoutVars>
          <dgm:chMax val="1"/>
          <dgm:bulletEnabled val="1"/>
        </dgm:presLayoutVars>
      </dgm:prSet>
      <dgm:spPr/>
    </dgm:pt>
    <dgm:pt modelId="{9B8F336B-183C-42F5-8790-41E7F04A278A}" type="pres">
      <dgm:prSet presAssocID="{5B3D9FAE-C47C-4C41-9D57-C0EE04399E3B}" presName="sp" presStyleCnt="0"/>
      <dgm:spPr/>
    </dgm:pt>
    <dgm:pt modelId="{CC6623E8-DDB7-4395-8ACB-881CF19E809A}" type="pres">
      <dgm:prSet presAssocID="{8249474D-7551-41CB-9F1B-D4DB7EE5AA80}" presName="linNode" presStyleCnt="0"/>
      <dgm:spPr/>
    </dgm:pt>
    <dgm:pt modelId="{FB4E5EA5-A2B5-459E-8AC4-DDD339F2F978}" type="pres">
      <dgm:prSet presAssocID="{8249474D-7551-41CB-9F1B-D4DB7EE5AA80}" presName="parentText" presStyleLbl="node1" presStyleIdx="8" presStyleCnt="9">
        <dgm:presLayoutVars>
          <dgm:chMax val="1"/>
          <dgm:bulletEnabled val="1"/>
        </dgm:presLayoutVars>
      </dgm:prSet>
      <dgm:spPr/>
    </dgm:pt>
  </dgm:ptLst>
  <dgm:cxnLst>
    <dgm:cxn modelId="{56CEB91F-5FAF-4FFA-A5C2-B7091E72A7BF}" srcId="{86AE828D-EA9D-491F-A931-1ABE9848560A}" destId="{EE7FF726-8D6F-4B36-8796-ABAF0504F02E}" srcOrd="7" destOrd="0" parTransId="{2F4D0257-E227-4227-931B-30D0CC257921}" sibTransId="{5B3D9FAE-C47C-4C41-9D57-C0EE04399E3B}"/>
    <dgm:cxn modelId="{4FE82D34-EF69-4E8E-85B4-AF0E55FC8CB8}" type="presOf" srcId="{8249474D-7551-41CB-9F1B-D4DB7EE5AA80}" destId="{FB4E5EA5-A2B5-459E-8AC4-DDD339F2F978}" srcOrd="0" destOrd="0" presId="urn:microsoft.com/office/officeart/2005/8/layout/vList5"/>
    <dgm:cxn modelId="{05FB6A34-B067-430C-8AE1-D8C51D374124}" srcId="{86AE828D-EA9D-491F-A931-1ABE9848560A}" destId="{05509981-CC2D-4BD0-BB00-8B4AFE7E5AF6}" srcOrd="2" destOrd="0" parTransId="{23D2DB40-AA65-455D-AD04-BFA53827096A}" sibTransId="{EE4345C7-5ACE-4269-8756-00C754466439}"/>
    <dgm:cxn modelId="{6D373D3F-E801-402B-8AE0-6A5070814EB2}" srcId="{86AE828D-EA9D-491F-A931-1ABE9848560A}" destId="{31746108-30E8-4A29-AFBA-31B0198D3FA1}" srcOrd="5" destOrd="0" parTransId="{50DB5C04-3A92-48A2-8F28-1E5E417EBBF7}" sibTransId="{AC37FE8D-372E-422D-8BF8-1148661D2D9A}"/>
    <dgm:cxn modelId="{54F1E441-EF56-40E3-B9B2-8B3D49365CDB}" srcId="{86AE828D-EA9D-491F-A931-1ABE9848560A}" destId="{29BB59B9-039F-45F2-A32E-C9A54ED78C70}" srcOrd="4" destOrd="0" parTransId="{0F90A850-2EEB-4DB4-B3EC-3B027D0DB540}" sibTransId="{1240DB44-798F-4A81-9AA0-ED615C546268}"/>
    <dgm:cxn modelId="{31567643-C31D-468B-BE73-AD851000161E}" type="presOf" srcId="{13DB7A76-A113-482D-8531-9E64839DC900}" destId="{C981BB0F-4A87-4B41-85CA-3BC3E8AA309C}" srcOrd="0" destOrd="0" presId="urn:microsoft.com/office/officeart/2005/8/layout/vList5"/>
    <dgm:cxn modelId="{93D2D374-1314-42F2-B8FA-F1C6F199D4B6}" type="presOf" srcId="{EE7FF726-8D6F-4B36-8796-ABAF0504F02E}" destId="{10557CD0-FB72-485E-B309-B79F8566AF8B}" srcOrd="0" destOrd="0" presId="urn:microsoft.com/office/officeart/2005/8/layout/vList5"/>
    <dgm:cxn modelId="{1020607F-FD5E-4D54-B010-2E5AB8DF92CF}" type="presOf" srcId="{31746108-30E8-4A29-AFBA-31B0198D3FA1}" destId="{5FA71B60-F21D-4DF9-8159-CF23C8148C78}" srcOrd="0" destOrd="0" presId="urn:microsoft.com/office/officeart/2005/8/layout/vList5"/>
    <dgm:cxn modelId="{17A94A80-4700-44A5-BBE8-86E785B7448D}" type="presOf" srcId="{29BB59B9-039F-45F2-A32E-C9A54ED78C70}" destId="{241AF244-6CE4-46D0-BAE2-75FCDC600A74}" srcOrd="0" destOrd="0" presId="urn:microsoft.com/office/officeart/2005/8/layout/vList5"/>
    <dgm:cxn modelId="{A86BAB85-0D0D-47BB-A206-7160E3427742}" type="presOf" srcId="{86AE828D-EA9D-491F-A931-1ABE9848560A}" destId="{FB46A279-0597-4419-809A-F1129C7B9BD8}" srcOrd="0" destOrd="0" presId="urn:microsoft.com/office/officeart/2005/8/layout/vList5"/>
    <dgm:cxn modelId="{0AAC1988-DF41-40EB-9CCA-6F449DEA1F53}" type="presOf" srcId="{78A9756C-587A-4B6F-A782-AD3057DAA102}" destId="{82518A1C-924B-4A44-8A46-B74034C0D0D6}" srcOrd="0" destOrd="0" presId="urn:microsoft.com/office/officeart/2005/8/layout/vList5"/>
    <dgm:cxn modelId="{94728792-62A4-4A8D-BBA8-510C07B34DB4}" srcId="{86AE828D-EA9D-491F-A931-1ABE9848560A}" destId="{8249474D-7551-41CB-9F1B-D4DB7EE5AA80}" srcOrd="8" destOrd="0" parTransId="{EDCD7B29-2538-4290-8549-02454E84BE2B}" sibTransId="{BC2C959C-2B0D-4235-9853-1B8F651DA630}"/>
    <dgm:cxn modelId="{BEB574A6-398A-483E-8209-3D50AD7E2EE1}" srcId="{86AE828D-EA9D-491F-A931-1ABE9848560A}" destId="{13DB7A76-A113-482D-8531-9E64839DC900}" srcOrd="6" destOrd="0" parTransId="{5FF796E8-7B7B-4C6C-BD66-B1F2F705A324}" sibTransId="{31B47B61-D0E3-4F36-B9A9-EE6AA5C0C47D}"/>
    <dgm:cxn modelId="{C51D2EB4-D873-4CCC-BDE6-AD0FC34B235C}" srcId="{86AE828D-EA9D-491F-A931-1ABE9848560A}" destId="{78A9756C-587A-4B6F-A782-AD3057DAA102}" srcOrd="1" destOrd="0" parTransId="{1A665790-8F19-48F1-A8C3-36DEFA974D97}" sibTransId="{2405A9AA-D32A-4790-A356-53155A265836}"/>
    <dgm:cxn modelId="{2EEF6BB4-C62D-4D19-BF3D-B877A3AD7A38}" srcId="{86AE828D-EA9D-491F-A931-1ABE9848560A}" destId="{103916CE-99ED-4C24-BACD-DEE84E870396}" srcOrd="3" destOrd="0" parTransId="{5F1193F5-3452-486B-A481-65385D7A9AC4}" sibTransId="{4F710641-8D04-47AC-A584-D2440863A77F}"/>
    <dgm:cxn modelId="{C967A0DA-0058-4F34-9814-3F2F60CC9E08}" type="presOf" srcId="{DEE90788-C8AA-4031-817C-80E12AD3CD5E}" destId="{E1FDE72D-7C29-4D82-A41A-8FCF778A1552}" srcOrd="0" destOrd="0" presId="urn:microsoft.com/office/officeart/2005/8/layout/vList5"/>
    <dgm:cxn modelId="{DE56AEDC-2234-4667-AEF7-2B5DE4772D0B}" type="presOf" srcId="{05509981-CC2D-4BD0-BB00-8B4AFE7E5AF6}" destId="{2939C99C-AEC1-4E30-9B08-16867D93F8AB}" srcOrd="0" destOrd="0" presId="urn:microsoft.com/office/officeart/2005/8/layout/vList5"/>
    <dgm:cxn modelId="{1B84E1DD-8C12-47BC-A01A-CE2EE06041EA}" srcId="{86AE828D-EA9D-491F-A931-1ABE9848560A}" destId="{DEE90788-C8AA-4031-817C-80E12AD3CD5E}" srcOrd="0" destOrd="0" parTransId="{F4F8EB1A-CF07-4427-B82A-4638FEFA8F36}" sibTransId="{004283A9-283F-466A-9707-0E56436E35B4}"/>
    <dgm:cxn modelId="{61F1EFED-D247-48F5-BC2C-5532A271679F}" type="presOf" srcId="{103916CE-99ED-4C24-BACD-DEE84E870396}" destId="{3F6699ED-586D-4723-A813-817588F2B27C}" srcOrd="0" destOrd="0" presId="urn:microsoft.com/office/officeart/2005/8/layout/vList5"/>
    <dgm:cxn modelId="{4C0BFDC5-65D2-4A6D-ACA2-66C53DFA6ACC}" type="presParOf" srcId="{FB46A279-0597-4419-809A-F1129C7B9BD8}" destId="{AC537DB2-37BA-49AC-B7AA-085EA4AB5A73}" srcOrd="0" destOrd="0" presId="urn:microsoft.com/office/officeart/2005/8/layout/vList5"/>
    <dgm:cxn modelId="{866A57F3-2889-4D73-8E3F-815A16C2C109}" type="presParOf" srcId="{AC537DB2-37BA-49AC-B7AA-085EA4AB5A73}" destId="{E1FDE72D-7C29-4D82-A41A-8FCF778A1552}" srcOrd="0" destOrd="0" presId="urn:microsoft.com/office/officeart/2005/8/layout/vList5"/>
    <dgm:cxn modelId="{FABCDD3C-9F7D-49C8-9AFC-E7DD4A8AACBD}" type="presParOf" srcId="{FB46A279-0597-4419-809A-F1129C7B9BD8}" destId="{1028E903-EA2E-4904-8ABB-4FBD51B83303}" srcOrd="1" destOrd="0" presId="urn:microsoft.com/office/officeart/2005/8/layout/vList5"/>
    <dgm:cxn modelId="{8F3E6F5B-B8C5-4A6C-8CDE-FFF1B618B3A1}" type="presParOf" srcId="{FB46A279-0597-4419-809A-F1129C7B9BD8}" destId="{493B64E2-ABB6-4473-99F9-FB811AD3422D}" srcOrd="2" destOrd="0" presId="urn:microsoft.com/office/officeart/2005/8/layout/vList5"/>
    <dgm:cxn modelId="{CA632BF5-63A2-4AC1-80C5-F8B0A1B12631}" type="presParOf" srcId="{493B64E2-ABB6-4473-99F9-FB811AD3422D}" destId="{82518A1C-924B-4A44-8A46-B74034C0D0D6}" srcOrd="0" destOrd="0" presId="urn:microsoft.com/office/officeart/2005/8/layout/vList5"/>
    <dgm:cxn modelId="{2704BD93-AC8F-49D6-A403-412E83648DAE}" type="presParOf" srcId="{FB46A279-0597-4419-809A-F1129C7B9BD8}" destId="{4E3943FA-94E7-40ED-B607-EF66EAAAC332}" srcOrd="3" destOrd="0" presId="urn:microsoft.com/office/officeart/2005/8/layout/vList5"/>
    <dgm:cxn modelId="{A59E08E1-6F7F-4E8F-A437-729861D13938}" type="presParOf" srcId="{FB46A279-0597-4419-809A-F1129C7B9BD8}" destId="{A5041662-29A3-4D31-A621-7590EA313086}" srcOrd="4" destOrd="0" presId="urn:microsoft.com/office/officeart/2005/8/layout/vList5"/>
    <dgm:cxn modelId="{D483CE9E-99AB-470C-896E-C7D289ED3C5B}" type="presParOf" srcId="{A5041662-29A3-4D31-A621-7590EA313086}" destId="{2939C99C-AEC1-4E30-9B08-16867D93F8AB}" srcOrd="0" destOrd="0" presId="urn:microsoft.com/office/officeart/2005/8/layout/vList5"/>
    <dgm:cxn modelId="{9B451590-DC1A-40FD-8170-CF7B2C0C27D0}" type="presParOf" srcId="{FB46A279-0597-4419-809A-F1129C7B9BD8}" destId="{E4396969-86CB-4E5E-8315-F0D45783E957}" srcOrd="5" destOrd="0" presId="urn:microsoft.com/office/officeart/2005/8/layout/vList5"/>
    <dgm:cxn modelId="{049B1A9D-B4AF-4751-9304-2AE9609AEAAC}" type="presParOf" srcId="{FB46A279-0597-4419-809A-F1129C7B9BD8}" destId="{6D8051EA-DEF9-4139-AB4D-77F83276139D}" srcOrd="6" destOrd="0" presId="urn:microsoft.com/office/officeart/2005/8/layout/vList5"/>
    <dgm:cxn modelId="{42565A3C-6AC2-42BF-94A4-7399F2CFD42D}" type="presParOf" srcId="{6D8051EA-DEF9-4139-AB4D-77F83276139D}" destId="{3F6699ED-586D-4723-A813-817588F2B27C}" srcOrd="0" destOrd="0" presId="urn:microsoft.com/office/officeart/2005/8/layout/vList5"/>
    <dgm:cxn modelId="{0018046F-F97E-4037-B289-83349211D53B}" type="presParOf" srcId="{FB46A279-0597-4419-809A-F1129C7B9BD8}" destId="{40687F50-BF64-46B4-B3A7-44F4E1643C50}" srcOrd="7" destOrd="0" presId="urn:microsoft.com/office/officeart/2005/8/layout/vList5"/>
    <dgm:cxn modelId="{4F65CD54-2E0C-4633-AB2B-6650772FE01E}" type="presParOf" srcId="{FB46A279-0597-4419-809A-F1129C7B9BD8}" destId="{8D921BC5-858D-4FED-8F0C-BB4149FAF399}" srcOrd="8" destOrd="0" presId="urn:microsoft.com/office/officeart/2005/8/layout/vList5"/>
    <dgm:cxn modelId="{B850D875-FB91-4143-821D-6866C2F82A68}" type="presParOf" srcId="{8D921BC5-858D-4FED-8F0C-BB4149FAF399}" destId="{241AF244-6CE4-46D0-BAE2-75FCDC600A74}" srcOrd="0" destOrd="0" presId="urn:microsoft.com/office/officeart/2005/8/layout/vList5"/>
    <dgm:cxn modelId="{6FC7A3FB-BC88-4FEF-A33E-1B1F9B2A4016}" type="presParOf" srcId="{FB46A279-0597-4419-809A-F1129C7B9BD8}" destId="{120FC089-EB3B-41B9-A28D-D89E8C6CE07B}" srcOrd="9" destOrd="0" presId="urn:microsoft.com/office/officeart/2005/8/layout/vList5"/>
    <dgm:cxn modelId="{6AE13ACF-C340-41D2-8F84-FD9F960C963B}" type="presParOf" srcId="{FB46A279-0597-4419-809A-F1129C7B9BD8}" destId="{BD99B2BD-7151-46C9-9009-55FA50F619CF}" srcOrd="10" destOrd="0" presId="urn:microsoft.com/office/officeart/2005/8/layout/vList5"/>
    <dgm:cxn modelId="{DB899DF4-AC00-4D04-B908-DABFB8646EB2}" type="presParOf" srcId="{BD99B2BD-7151-46C9-9009-55FA50F619CF}" destId="{5FA71B60-F21D-4DF9-8159-CF23C8148C78}" srcOrd="0" destOrd="0" presId="urn:microsoft.com/office/officeart/2005/8/layout/vList5"/>
    <dgm:cxn modelId="{D6B6B642-A0C9-49D9-B03D-6EDDFDC23F8E}" type="presParOf" srcId="{FB46A279-0597-4419-809A-F1129C7B9BD8}" destId="{092855BA-B8D6-42C8-96AC-BE93E234B94C}" srcOrd="11" destOrd="0" presId="urn:microsoft.com/office/officeart/2005/8/layout/vList5"/>
    <dgm:cxn modelId="{8874DF02-D836-44DB-B944-24DBF83D945C}" type="presParOf" srcId="{FB46A279-0597-4419-809A-F1129C7B9BD8}" destId="{94F10AC9-DD01-4723-9F13-AF15400EE244}" srcOrd="12" destOrd="0" presId="urn:microsoft.com/office/officeart/2005/8/layout/vList5"/>
    <dgm:cxn modelId="{B23F829A-D573-4030-BF78-26A510F736AA}" type="presParOf" srcId="{94F10AC9-DD01-4723-9F13-AF15400EE244}" destId="{C981BB0F-4A87-4B41-85CA-3BC3E8AA309C}" srcOrd="0" destOrd="0" presId="urn:microsoft.com/office/officeart/2005/8/layout/vList5"/>
    <dgm:cxn modelId="{1E7ED411-1A61-459C-87F9-EFA6D9D16DD2}" type="presParOf" srcId="{FB46A279-0597-4419-809A-F1129C7B9BD8}" destId="{316C1710-742A-4091-939A-E80BA6B6B2F0}" srcOrd="13" destOrd="0" presId="urn:microsoft.com/office/officeart/2005/8/layout/vList5"/>
    <dgm:cxn modelId="{E2FFABF6-95AF-4221-BBB1-3BEB16460985}" type="presParOf" srcId="{FB46A279-0597-4419-809A-F1129C7B9BD8}" destId="{4AAB2DCD-772E-4312-8D02-11555CC0113E}" srcOrd="14" destOrd="0" presId="urn:microsoft.com/office/officeart/2005/8/layout/vList5"/>
    <dgm:cxn modelId="{0A51D157-FCB7-4927-AF54-AAE920E7F8DC}" type="presParOf" srcId="{4AAB2DCD-772E-4312-8D02-11555CC0113E}" destId="{10557CD0-FB72-485E-B309-B79F8566AF8B}" srcOrd="0" destOrd="0" presId="urn:microsoft.com/office/officeart/2005/8/layout/vList5"/>
    <dgm:cxn modelId="{326620A5-469E-421C-987E-6149509B3C17}" type="presParOf" srcId="{FB46A279-0597-4419-809A-F1129C7B9BD8}" destId="{9B8F336B-183C-42F5-8790-41E7F04A278A}" srcOrd="15" destOrd="0" presId="urn:microsoft.com/office/officeart/2005/8/layout/vList5"/>
    <dgm:cxn modelId="{E5584928-7D96-459C-AD39-F1AF95EC6CF3}" type="presParOf" srcId="{FB46A279-0597-4419-809A-F1129C7B9BD8}" destId="{CC6623E8-DDB7-4395-8ACB-881CF19E809A}" srcOrd="16" destOrd="0" presId="urn:microsoft.com/office/officeart/2005/8/layout/vList5"/>
    <dgm:cxn modelId="{7673FDCD-0696-4CAA-A735-F0F01987A987}" type="presParOf" srcId="{CC6623E8-DDB7-4395-8ACB-881CF19E809A}" destId="{FB4E5EA5-A2B5-459E-8AC4-DDD339F2F97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BF7FD6-E510-4832-9C24-1F18B5A1630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05151E-0F6D-415E-BB6C-3586735B7BDF}">
      <dgm:prSet/>
      <dgm:spPr/>
      <dgm:t>
        <a:bodyPr/>
        <a:lstStyle/>
        <a:p>
          <a:pPr>
            <a:defRPr cap="all"/>
          </a:pPr>
          <a:r>
            <a:rPr lang="en-US" b="1"/>
            <a:t>Ethical + Innovative + Human-Centered AI System</a:t>
          </a:r>
          <a:endParaRPr lang="en-US"/>
        </a:p>
      </dgm:t>
    </dgm:pt>
    <dgm:pt modelId="{051BFB5C-8550-4050-B1E3-9A6C16B56EB5}" type="parTrans" cxnId="{B393C80C-A368-47F9-8EB5-D7C69BC76BC2}">
      <dgm:prSet/>
      <dgm:spPr/>
      <dgm:t>
        <a:bodyPr/>
        <a:lstStyle/>
        <a:p>
          <a:endParaRPr lang="en-US"/>
        </a:p>
      </dgm:t>
    </dgm:pt>
    <dgm:pt modelId="{491C3F5C-1CD8-4217-B415-5BD3CB0D9B88}" type="sibTrans" cxnId="{B393C80C-A368-47F9-8EB5-D7C69BC76BC2}">
      <dgm:prSet/>
      <dgm:spPr/>
      <dgm:t>
        <a:bodyPr/>
        <a:lstStyle/>
        <a:p>
          <a:endParaRPr lang="en-US"/>
        </a:p>
      </dgm:t>
    </dgm:pt>
    <dgm:pt modelId="{00C39ECF-8712-47CF-8AA8-8B46F1D672A5}">
      <dgm:prSet/>
      <dgm:spPr/>
      <dgm:t>
        <a:bodyPr/>
        <a:lstStyle/>
        <a:p>
          <a:pPr>
            <a:defRPr cap="all"/>
          </a:pPr>
          <a:r>
            <a:rPr lang="en-US"/>
            <a:t>Empowers Joe Fleishman to connect with new collectors.</a:t>
          </a:r>
        </a:p>
      </dgm:t>
    </dgm:pt>
    <dgm:pt modelId="{F6DE9565-C350-4603-8A1A-49B58348CB49}" type="parTrans" cxnId="{65E16547-A0C3-4732-B264-B647EBD9D50C}">
      <dgm:prSet/>
      <dgm:spPr/>
      <dgm:t>
        <a:bodyPr/>
        <a:lstStyle/>
        <a:p>
          <a:endParaRPr lang="en-US"/>
        </a:p>
      </dgm:t>
    </dgm:pt>
    <dgm:pt modelId="{F1E077E1-663E-4091-BD7C-6477C4736647}" type="sibTrans" cxnId="{65E16547-A0C3-4732-B264-B647EBD9D50C}">
      <dgm:prSet/>
      <dgm:spPr/>
      <dgm:t>
        <a:bodyPr/>
        <a:lstStyle/>
        <a:p>
          <a:endParaRPr lang="en-US"/>
        </a:p>
      </dgm:t>
    </dgm:pt>
    <dgm:pt modelId="{E9D8DDA0-1BA9-4566-B793-3569A3D546A6}">
      <dgm:prSet/>
      <dgm:spPr/>
      <dgm:t>
        <a:bodyPr/>
        <a:lstStyle/>
        <a:p>
          <a:pPr>
            <a:defRPr cap="all"/>
          </a:pPr>
          <a:r>
            <a:rPr lang="en-US"/>
            <a:t>Enhances visibility &amp; creativity without losing authenticity.</a:t>
          </a:r>
        </a:p>
      </dgm:t>
    </dgm:pt>
    <dgm:pt modelId="{079E8B27-CDDC-44D8-BEF7-D4069783BF68}" type="parTrans" cxnId="{E5E0FFB2-213B-4A7F-A17C-192D21993B07}">
      <dgm:prSet/>
      <dgm:spPr/>
      <dgm:t>
        <a:bodyPr/>
        <a:lstStyle/>
        <a:p>
          <a:endParaRPr lang="en-US"/>
        </a:p>
      </dgm:t>
    </dgm:pt>
    <dgm:pt modelId="{95A6506B-6785-4E9B-BBB4-EF48AD9CE618}" type="sibTrans" cxnId="{E5E0FFB2-213B-4A7F-A17C-192D21993B07}">
      <dgm:prSet/>
      <dgm:spPr/>
      <dgm:t>
        <a:bodyPr/>
        <a:lstStyle/>
        <a:p>
          <a:endParaRPr lang="en-US"/>
        </a:p>
      </dgm:t>
    </dgm:pt>
    <dgm:pt modelId="{AC55E0B5-946A-4B74-AA45-EDCFE7F00154}">
      <dgm:prSet/>
      <dgm:spPr/>
      <dgm:t>
        <a:bodyPr/>
        <a:lstStyle/>
        <a:p>
          <a:pPr>
            <a:defRPr cap="all"/>
          </a:pPr>
          <a:r>
            <a:rPr lang="en-US"/>
            <a:t>Builds sustainable, ethical growth in the digital art market.</a:t>
          </a:r>
        </a:p>
      </dgm:t>
    </dgm:pt>
    <dgm:pt modelId="{03EBA91B-6B3C-4AE6-AF3B-FDC6AC9E2BF6}" type="parTrans" cxnId="{5CE8D4DA-30A7-4F5D-9D47-62B64980DB6D}">
      <dgm:prSet/>
      <dgm:spPr/>
      <dgm:t>
        <a:bodyPr/>
        <a:lstStyle/>
        <a:p>
          <a:endParaRPr lang="en-US"/>
        </a:p>
      </dgm:t>
    </dgm:pt>
    <dgm:pt modelId="{FF764F70-C6A2-4D59-8928-E06C2824F653}" type="sibTrans" cxnId="{5CE8D4DA-30A7-4F5D-9D47-62B64980DB6D}">
      <dgm:prSet/>
      <dgm:spPr/>
      <dgm:t>
        <a:bodyPr/>
        <a:lstStyle/>
        <a:p>
          <a:endParaRPr lang="en-US"/>
        </a:p>
      </dgm:t>
    </dgm:pt>
    <dgm:pt modelId="{1E237486-8C35-4D46-B37B-1597DECC1BBC}">
      <dgm:prSet/>
      <dgm:spPr/>
      <dgm:t>
        <a:bodyPr/>
        <a:lstStyle/>
        <a:p>
          <a:pPr>
            <a:defRPr cap="all"/>
          </a:pPr>
          <a:r>
            <a:rPr lang="en-US" i="1"/>
            <a:t>“AI should serve the artist — not replace the artist.”</a:t>
          </a:r>
          <a:endParaRPr lang="en-US"/>
        </a:p>
      </dgm:t>
    </dgm:pt>
    <dgm:pt modelId="{142F7B85-48B4-456B-88EA-233D1CF8B0B1}" type="parTrans" cxnId="{72A1A528-AF71-41EE-9BD5-CB2E9A79A664}">
      <dgm:prSet/>
      <dgm:spPr/>
      <dgm:t>
        <a:bodyPr/>
        <a:lstStyle/>
        <a:p>
          <a:endParaRPr lang="en-US"/>
        </a:p>
      </dgm:t>
    </dgm:pt>
    <dgm:pt modelId="{702530F1-C020-4E2A-A763-22765B00A5DF}" type="sibTrans" cxnId="{72A1A528-AF71-41EE-9BD5-CB2E9A79A664}">
      <dgm:prSet/>
      <dgm:spPr/>
      <dgm:t>
        <a:bodyPr/>
        <a:lstStyle/>
        <a:p>
          <a:endParaRPr lang="en-US"/>
        </a:p>
      </dgm:t>
    </dgm:pt>
    <dgm:pt modelId="{B48F5C7C-934A-446D-B0E5-3231A9F40B92}" type="pres">
      <dgm:prSet presAssocID="{05BF7FD6-E510-4832-9C24-1F18B5A16303}" presName="root" presStyleCnt="0">
        <dgm:presLayoutVars>
          <dgm:dir/>
          <dgm:resizeHandles val="exact"/>
        </dgm:presLayoutVars>
      </dgm:prSet>
      <dgm:spPr/>
    </dgm:pt>
    <dgm:pt modelId="{21B99D2C-F034-4EF4-A551-DF12812E1D3E}" type="pres">
      <dgm:prSet presAssocID="{7D05151E-0F6D-415E-BB6C-3586735B7BDF}" presName="compNode" presStyleCnt="0"/>
      <dgm:spPr/>
    </dgm:pt>
    <dgm:pt modelId="{E771C59B-3DB7-47B2-B226-0E5D222F57E9}" type="pres">
      <dgm:prSet presAssocID="{7D05151E-0F6D-415E-BB6C-3586735B7BDF}" presName="iconBgRect" presStyleLbl="bgShp" presStyleIdx="0" presStyleCnt="5"/>
      <dgm:spPr/>
    </dgm:pt>
    <dgm:pt modelId="{BA6DC3A0-0B7E-4361-9CB8-D0FECCB4FA13}" type="pres">
      <dgm:prSet presAssocID="{7D05151E-0F6D-415E-BB6C-3586735B7B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F548E6C-C762-449B-95EC-CED5799D7C1D}" type="pres">
      <dgm:prSet presAssocID="{7D05151E-0F6D-415E-BB6C-3586735B7BDF}" presName="spaceRect" presStyleCnt="0"/>
      <dgm:spPr/>
    </dgm:pt>
    <dgm:pt modelId="{F75544C8-0B53-47DB-83B2-CD4CD725228E}" type="pres">
      <dgm:prSet presAssocID="{7D05151E-0F6D-415E-BB6C-3586735B7BDF}" presName="textRect" presStyleLbl="revTx" presStyleIdx="0" presStyleCnt="5">
        <dgm:presLayoutVars>
          <dgm:chMax val="1"/>
          <dgm:chPref val="1"/>
        </dgm:presLayoutVars>
      </dgm:prSet>
      <dgm:spPr/>
    </dgm:pt>
    <dgm:pt modelId="{0E0132BF-E29D-4950-81F2-354042697EB7}" type="pres">
      <dgm:prSet presAssocID="{491C3F5C-1CD8-4217-B415-5BD3CB0D9B88}" presName="sibTrans" presStyleCnt="0"/>
      <dgm:spPr/>
    </dgm:pt>
    <dgm:pt modelId="{C7429D84-040E-4ED8-AE6C-F4A43D41E2DC}" type="pres">
      <dgm:prSet presAssocID="{00C39ECF-8712-47CF-8AA8-8B46F1D672A5}" presName="compNode" presStyleCnt="0"/>
      <dgm:spPr/>
    </dgm:pt>
    <dgm:pt modelId="{69108E24-67EB-4D71-A5B0-D8E7632175E4}" type="pres">
      <dgm:prSet presAssocID="{00C39ECF-8712-47CF-8AA8-8B46F1D672A5}" presName="iconBgRect" presStyleLbl="bgShp" presStyleIdx="1" presStyleCnt="5"/>
      <dgm:spPr/>
    </dgm:pt>
    <dgm:pt modelId="{FCC30CE4-499E-45CE-A822-FBA9BA36CAED}" type="pres">
      <dgm:prSet presAssocID="{00C39ECF-8712-47CF-8AA8-8B46F1D672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3DB8613-5545-4246-AD16-BF9DED2B3096}" type="pres">
      <dgm:prSet presAssocID="{00C39ECF-8712-47CF-8AA8-8B46F1D672A5}" presName="spaceRect" presStyleCnt="0"/>
      <dgm:spPr/>
    </dgm:pt>
    <dgm:pt modelId="{1F10AF57-98F9-4DFF-BEC9-1EA5D1EDD5C9}" type="pres">
      <dgm:prSet presAssocID="{00C39ECF-8712-47CF-8AA8-8B46F1D672A5}" presName="textRect" presStyleLbl="revTx" presStyleIdx="1" presStyleCnt="5">
        <dgm:presLayoutVars>
          <dgm:chMax val="1"/>
          <dgm:chPref val="1"/>
        </dgm:presLayoutVars>
      </dgm:prSet>
      <dgm:spPr/>
    </dgm:pt>
    <dgm:pt modelId="{B73EF64F-7562-454C-BAB6-D4EAD8BD1225}" type="pres">
      <dgm:prSet presAssocID="{F1E077E1-663E-4091-BD7C-6477C4736647}" presName="sibTrans" presStyleCnt="0"/>
      <dgm:spPr/>
    </dgm:pt>
    <dgm:pt modelId="{0030B163-2A28-451F-A451-CDA8A7680ABC}" type="pres">
      <dgm:prSet presAssocID="{E9D8DDA0-1BA9-4566-B793-3569A3D546A6}" presName="compNode" presStyleCnt="0"/>
      <dgm:spPr/>
    </dgm:pt>
    <dgm:pt modelId="{D292FF4B-33BC-4380-A148-9713BCE145AD}" type="pres">
      <dgm:prSet presAssocID="{E9D8DDA0-1BA9-4566-B793-3569A3D546A6}" presName="iconBgRect" presStyleLbl="bgShp" presStyleIdx="2" presStyleCnt="5"/>
      <dgm:spPr/>
    </dgm:pt>
    <dgm:pt modelId="{5E5EC16E-5996-401F-8160-849F0CBC40AB}" type="pres">
      <dgm:prSet presAssocID="{E9D8DDA0-1BA9-4566-B793-3569A3D546A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s"/>
        </a:ext>
      </dgm:extLst>
    </dgm:pt>
    <dgm:pt modelId="{4778E8FE-78EF-446B-8AAB-4D56CDB7E9D7}" type="pres">
      <dgm:prSet presAssocID="{E9D8DDA0-1BA9-4566-B793-3569A3D546A6}" presName="spaceRect" presStyleCnt="0"/>
      <dgm:spPr/>
    </dgm:pt>
    <dgm:pt modelId="{ECB92C12-3CB0-4A36-BDA7-3F404BFA07B6}" type="pres">
      <dgm:prSet presAssocID="{E9D8DDA0-1BA9-4566-B793-3569A3D546A6}" presName="textRect" presStyleLbl="revTx" presStyleIdx="2" presStyleCnt="5">
        <dgm:presLayoutVars>
          <dgm:chMax val="1"/>
          <dgm:chPref val="1"/>
        </dgm:presLayoutVars>
      </dgm:prSet>
      <dgm:spPr/>
    </dgm:pt>
    <dgm:pt modelId="{CE66A982-6149-4B8E-B1F9-AD17C9953F56}" type="pres">
      <dgm:prSet presAssocID="{95A6506B-6785-4E9B-BBB4-EF48AD9CE618}" presName="sibTrans" presStyleCnt="0"/>
      <dgm:spPr/>
    </dgm:pt>
    <dgm:pt modelId="{7BA396B1-FE46-49C6-88EE-2DA10DC354FB}" type="pres">
      <dgm:prSet presAssocID="{AC55E0B5-946A-4B74-AA45-EDCFE7F00154}" presName="compNode" presStyleCnt="0"/>
      <dgm:spPr/>
    </dgm:pt>
    <dgm:pt modelId="{7ACE1087-4C22-49EC-88BC-C1C8A40986F7}" type="pres">
      <dgm:prSet presAssocID="{AC55E0B5-946A-4B74-AA45-EDCFE7F00154}" presName="iconBgRect" presStyleLbl="bgShp" presStyleIdx="3" presStyleCnt="5"/>
      <dgm:spPr/>
    </dgm:pt>
    <dgm:pt modelId="{DD449278-7E31-4EAE-B102-55635A621595}" type="pres">
      <dgm:prSet presAssocID="{AC55E0B5-946A-4B74-AA45-EDCFE7F0015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65892C8E-B0C2-4285-A059-816876AD5054}" type="pres">
      <dgm:prSet presAssocID="{AC55E0B5-946A-4B74-AA45-EDCFE7F00154}" presName="spaceRect" presStyleCnt="0"/>
      <dgm:spPr/>
    </dgm:pt>
    <dgm:pt modelId="{B1843031-45EA-4DEE-B87D-8AF8E59D2D1B}" type="pres">
      <dgm:prSet presAssocID="{AC55E0B5-946A-4B74-AA45-EDCFE7F00154}" presName="textRect" presStyleLbl="revTx" presStyleIdx="3" presStyleCnt="5">
        <dgm:presLayoutVars>
          <dgm:chMax val="1"/>
          <dgm:chPref val="1"/>
        </dgm:presLayoutVars>
      </dgm:prSet>
      <dgm:spPr/>
    </dgm:pt>
    <dgm:pt modelId="{B06CA39F-91BB-4AF3-9A94-953D27945AE9}" type="pres">
      <dgm:prSet presAssocID="{FF764F70-C6A2-4D59-8928-E06C2824F653}" presName="sibTrans" presStyleCnt="0"/>
      <dgm:spPr/>
    </dgm:pt>
    <dgm:pt modelId="{B9B695B7-56A6-455A-A8AF-69896D728AA3}" type="pres">
      <dgm:prSet presAssocID="{1E237486-8C35-4D46-B37B-1597DECC1BBC}" presName="compNode" presStyleCnt="0"/>
      <dgm:spPr/>
    </dgm:pt>
    <dgm:pt modelId="{A482E4FC-3C36-48B7-840D-7C0EDE58B497}" type="pres">
      <dgm:prSet presAssocID="{1E237486-8C35-4D46-B37B-1597DECC1BBC}" presName="iconBgRect" presStyleLbl="bgShp" presStyleIdx="4" presStyleCnt="5"/>
      <dgm:spPr/>
    </dgm:pt>
    <dgm:pt modelId="{B2E1910E-46E5-4CDD-9495-82AAC0641E18}" type="pres">
      <dgm:prSet presAssocID="{1E237486-8C35-4D46-B37B-1597DECC1B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C017E22-E857-40EA-A285-8C53D43C1C26}" type="pres">
      <dgm:prSet presAssocID="{1E237486-8C35-4D46-B37B-1597DECC1BBC}" presName="spaceRect" presStyleCnt="0"/>
      <dgm:spPr/>
    </dgm:pt>
    <dgm:pt modelId="{25592D9A-BB5C-45A0-9D02-FBFA6B0EB08F}" type="pres">
      <dgm:prSet presAssocID="{1E237486-8C35-4D46-B37B-1597DECC1BB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393C80C-A368-47F9-8EB5-D7C69BC76BC2}" srcId="{05BF7FD6-E510-4832-9C24-1F18B5A16303}" destId="{7D05151E-0F6D-415E-BB6C-3586735B7BDF}" srcOrd="0" destOrd="0" parTransId="{051BFB5C-8550-4050-B1E3-9A6C16B56EB5}" sibTransId="{491C3F5C-1CD8-4217-B415-5BD3CB0D9B88}"/>
    <dgm:cxn modelId="{72A1A528-AF71-41EE-9BD5-CB2E9A79A664}" srcId="{05BF7FD6-E510-4832-9C24-1F18B5A16303}" destId="{1E237486-8C35-4D46-B37B-1597DECC1BBC}" srcOrd="4" destOrd="0" parTransId="{142F7B85-48B4-456B-88EA-233D1CF8B0B1}" sibTransId="{702530F1-C020-4E2A-A763-22765B00A5DF}"/>
    <dgm:cxn modelId="{E4A4A430-A388-4164-B3EC-4179EC5B8722}" type="presOf" srcId="{1E237486-8C35-4D46-B37B-1597DECC1BBC}" destId="{25592D9A-BB5C-45A0-9D02-FBFA6B0EB08F}" srcOrd="0" destOrd="0" presId="urn:microsoft.com/office/officeart/2018/5/layout/IconCircleLabelList"/>
    <dgm:cxn modelId="{65E16547-A0C3-4732-B264-B647EBD9D50C}" srcId="{05BF7FD6-E510-4832-9C24-1F18B5A16303}" destId="{00C39ECF-8712-47CF-8AA8-8B46F1D672A5}" srcOrd="1" destOrd="0" parTransId="{F6DE9565-C350-4603-8A1A-49B58348CB49}" sibTransId="{F1E077E1-663E-4091-BD7C-6477C4736647}"/>
    <dgm:cxn modelId="{2AD1E06D-CF94-4544-BF0B-18EC558C44CE}" type="presOf" srcId="{E9D8DDA0-1BA9-4566-B793-3569A3D546A6}" destId="{ECB92C12-3CB0-4A36-BDA7-3F404BFA07B6}" srcOrd="0" destOrd="0" presId="urn:microsoft.com/office/officeart/2018/5/layout/IconCircleLabelList"/>
    <dgm:cxn modelId="{7E55D554-1F47-494C-9FA6-ED1464C93C2C}" type="presOf" srcId="{05BF7FD6-E510-4832-9C24-1F18B5A16303}" destId="{B48F5C7C-934A-446D-B0E5-3231A9F40B92}" srcOrd="0" destOrd="0" presId="urn:microsoft.com/office/officeart/2018/5/layout/IconCircleLabelList"/>
    <dgm:cxn modelId="{751B2178-53F8-4D3B-A7A9-9CC0C85B29F6}" type="presOf" srcId="{00C39ECF-8712-47CF-8AA8-8B46F1D672A5}" destId="{1F10AF57-98F9-4DFF-BEC9-1EA5D1EDD5C9}" srcOrd="0" destOrd="0" presId="urn:microsoft.com/office/officeart/2018/5/layout/IconCircleLabelList"/>
    <dgm:cxn modelId="{9A52607B-C156-4AC3-8497-C6F8D27CF71F}" type="presOf" srcId="{7D05151E-0F6D-415E-BB6C-3586735B7BDF}" destId="{F75544C8-0B53-47DB-83B2-CD4CD725228E}" srcOrd="0" destOrd="0" presId="urn:microsoft.com/office/officeart/2018/5/layout/IconCircleLabelList"/>
    <dgm:cxn modelId="{E82774A3-5C4E-434D-8C76-1C4148AFCB53}" type="presOf" srcId="{AC55E0B5-946A-4B74-AA45-EDCFE7F00154}" destId="{B1843031-45EA-4DEE-B87D-8AF8E59D2D1B}" srcOrd="0" destOrd="0" presId="urn:microsoft.com/office/officeart/2018/5/layout/IconCircleLabelList"/>
    <dgm:cxn modelId="{E5E0FFB2-213B-4A7F-A17C-192D21993B07}" srcId="{05BF7FD6-E510-4832-9C24-1F18B5A16303}" destId="{E9D8DDA0-1BA9-4566-B793-3569A3D546A6}" srcOrd="2" destOrd="0" parTransId="{079E8B27-CDDC-44D8-BEF7-D4069783BF68}" sibTransId="{95A6506B-6785-4E9B-BBB4-EF48AD9CE618}"/>
    <dgm:cxn modelId="{5CE8D4DA-30A7-4F5D-9D47-62B64980DB6D}" srcId="{05BF7FD6-E510-4832-9C24-1F18B5A16303}" destId="{AC55E0B5-946A-4B74-AA45-EDCFE7F00154}" srcOrd="3" destOrd="0" parTransId="{03EBA91B-6B3C-4AE6-AF3B-FDC6AC9E2BF6}" sibTransId="{FF764F70-C6A2-4D59-8928-E06C2824F653}"/>
    <dgm:cxn modelId="{D436AD89-286A-47B0-95AA-841B4F24C5C0}" type="presParOf" srcId="{B48F5C7C-934A-446D-B0E5-3231A9F40B92}" destId="{21B99D2C-F034-4EF4-A551-DF12812E1D3E}" srcOrd="0" destOrd="0" presId="urn:microsoft.com/office/officeart/2018/5/layout/IconCircleLabelList"/>
    <dgm:cxn modelId="{B966BCB6-54A4-4D20-AA60-6681007AAB55}" type="presParOf" srcId="{21B99D2C-F034-4EF4-A551-DF12812E1D3E}" destId="{E771C59B-3DB7-47B2-B226-0E5D222F57E9}" srcOrd="0" destOrd="0" presId="urn:microsoft.com/office/officeart/2018/5/layout/IconCircleLabelList"/>
    <dgm:cxn modelId="{C3A9DFA8-5B73-499D-8D90-E73CAB142565}" type="presParOf" srcId="{21B99D2C-F034-4EF4-A551-DF12812E1D3E}" destId="{BA6DC3A0-0B7E-4361-9CB8-D0FECCB4FA13}" srcOrd="1" destOrd="0" presId="urn:microsoft.com/office/officeart/2018/5/layout/IconCircleLabelList"/>
    <dgm:cxn modelId="{F841E230-2650-4E49-BF95-1DD50F5B2DCE}" type="presParOf" srcId="{21B99D2C-F034-4EF4-A551-DF12812E1D3E}" destId="{0F548E6C-C762-449B-95EC-CED5799D7C1D}" srcOrd="2" destOrd="0" presId="urn:microsoft.com/office/officeart/2018/5/layout/IconCircleLabelList"/>
    <dgm:cxn modelId="{D671BC8C-83CA-4DF0-BC24-159B80004E42}" type="presParOf" srcId="{21B99D2C-F034-4EF4-A551-DF12812E1D3E}" destId="{F75544C8-0B53-47DB-83B2-CD4CD725228E}" srcOrd="3" destOrd="0" presId="urn:microsoft.com/office/officeart/2018/5/layout/IconCircleLabelList"/>
    <dgm:cxn modelId="{1FB386B0-DF8B-4783-8B50-B3D6CA0E107D}" type="presParOf" srcId="{B48F5C7C-934A-446D-B0E5-3231A9F40B92}" destId="{0E0132BF-E29D-4950-81F2-354042697EB7}" srcOrd="1" destOrd="0" presId="urn:microsoft.com/office/officeart/2018/5/layout/IconCircleLabelList"/>
    <dgm:cxn modelId="{C1E27AF2-ADE0-431A-A548-5D59A28DD186}" type="presParOf" srcId="{B48F5C7C-934A-446D-B0E5-3231A9F40B92}" destId="{C7429D84-040E-4ED8-AE6C-F4A43D41E2DC}" srcOrd="2" destOrd="0" presId="urn:microsoft.com/office/officeart/2018/5/layout/IconCircleLabelList"/>
    <dgm:cxn modelId="{0DBCD9A7-6A5F-4277-9934-F784B6D99838}" type="presParOf" srcId="{C7429D84-040E-4ED8-AE6C-F4A43D41E2DC}" destId="{69108E24-67EB-4D71-A5B0-D8E7632175E4}" srcOrd="0" destOrd="0" presId="urn:microsoft.com/office/officeart/2018/5/layout/IconCircleLabelList"/>
    <dgm:cxn modelId="{E4C128A7-566F-4592-8C2D-8E2D96192AB2}" type="presParOf" srcId="{C7429D84-040E-4ED8-AE6C-F4A43D41E2DC}" destId="{FCC30CE4-499E-45CE-A822-FBA9BA36CAED}" srcOrd="1" destOrd="0" presId="urn:microsoft.com/office/officeart/2018/5/layout/IconCircleLabelList"/>
    <dgm:cxn modelId="{8DBE789A-85F8-499D-81DF-DD0F0DDF8290}" type="presParOf" srcId="{C7429D84-040E-4ED8-AE6C-F4A43D41E2DC}" destId="{13DB8613-5545-4246-AD16-BF9DED2B3096}" srcOrd="2" destOrd="0" presId="urn:microsoft.com/office/officeart/2018/5/layout/IconCircleLabelList"/>
    <dgm:cxn modelId="{DF32EE94-5AAF-49DA-8D07-31440B183A62}" type="presParOf" srcId="{C7429D84-040E-4ED8-AE6C-F4A43D41E2DC}" destId="{1F10AF57-98F9-4DFF-BEC9-1EA5D1EDD5C9}" srcOrd="3" destOrd="0" presId="urn:microsoft.com/office/officeart/2018/5/layout/IconCircleLabelList"/>
    <dgm:cxn modelId="{05488A37-5AE9-43B9-98C7-ADCB70F5B86F}" type="presParOf" srcId="{B48F5C7C-934A-446D-B0E5-3231A9F40B92}" destId="{B73EF64F-7562-454C-BAB6-D4EAD8BD1225}" srcOrd="3" destOrd="0" presId="urn:microsoft.com/office/officeart/2018/5/layout/IconCircleLabelList"/>
    <dgm:cxn modelId="{47FF9233-C505-40CF-9FCF-EBB23073875B}" type="presParOf" srcId="{B48F5C7C-934A-446D-B0E5-3231A9F40B92}" destId="{0030B163-2A28-451F-A451-CDA8A7680ABC}" srcOrd="4" destOrd="0" presId="urn:microsoft.com/office/officeart/2018/5/layout/IconCircleLabelList"/>
    <dgm:cxn modelId="{D401F9E9-26B3-42BC-AE1B-6EE90F392068}" type="presParOf" srcId="{0030B163-2A28-451F-A451-CDA8A7680ABC}" destId="{D292FF4B-33BC-4380-A148-9713BCE145AD}" srcOrd="0" destOrd="0" presId="urn:microsoft.com/office/officeart/2018/5/layout/IconCircleLabelList"/>
    <dgm:cxn modelId="{FD4F8CB0-D67A-4FE9-94FE-9A80A94A31FB}" type="presParOf" srcId="{0030B163-2A28-451F-A451-CDA8A7680ABC}" destId="{5E5EC16E-5996-401F-8160-849F0CBC40AB}" srcOrd="1" destOrd="0" presId="urn:microsoft.com/office/officeart/2018/5/layout/IconCircleLabelList"/>
    <dgm:cxn modelId="{86EDDF93-0D6E-4947-9D37-1AFAE69F99BD}" type="presParOf" srcId="{0030B163-2A28-451F-A451-CDA8A7680ABC}" destId="{4778E8FE-78EF-446B-8AAB-4D56CDB7E9D7}" srcOrd="2" destOrd="0" presId="urn:microsoft.com/office/officeart/2018/5/layout/IconCircleLabelList"/>
    <dgm:cxn modelId="{7B1A70C1-9C4B-41FE-8C3B-90F89C88ACE2}" type="presParOf" srcId="{0030B163-2A28-451F-A451-CDA8A7680ABC}" destId="{ECB92C12-3CB0-4A36-BDA7-3F404BFA07B6}" srcOrd="3" destOrd="0" presId="urn:microsoft.com/office/officeart/2018/5/layout/IconCircleLabelList"/>
    <dgm:cxn modelId="{6D6D2F5F-8E74-453B-9F25-A4B9710CDB9A}" type="presParOf" srcId="{B48F5C7C-934A-446D-B0E5-3231A9F40B92}" destId="{CE66A982-6149-4B8E-B1F9-AD17C9953F56}" srcOrd="5" destOrd="0" presId="urn:microsoft.com/office/officeart/2018/5/layout/IconCircleLabelList"/>
    <dgm:cxn modelId="{CE5CBAED-BDA8-4DD7-9A41-119A83729FD3}" type="presParOf" srcId="{B48F5C7C-934A-446D-B0E5-3231A9F40B92}" destId="{7BA396B1-FE46-49C6-88EE-2DA10DC354FB}" srcOrd="6" destOrd="0" presId="urn:microsoft.com/office/officeart/2018/5/layout/IconCircleLabelList"/>
    <dgm:cxn modelId="{0C5B417E-8C34-4764-866C-E1AE50255D34}" type="presParOf" srcId="{7BA396B1-FE46-49C6-88EE-2DA10DC354FB}" destId="{7ACE1087-4C22-49EC-88BC-C1C8A40986F7}" srcOrd="0" destOrd="0" presId="urn:microsoft.com/office/officeart/2018/5/layout/IconCircleLabelList"/>
    <dgm:cxn modelId="{06D4F95F-2936-4172-969D-224F0F4AE8BF}" type="presParOf" srcId="{7BA396B1-FE46-49C6-88EE-2DA10DC354FB}" destId="{DD449278-7E31-4EAE-B102-55635A621595}" srcOrd="1" destOrd="0" presId="urn:microsoft.com/office/officeart/2018/5/layout/IconCircleLabelList"/>
    <dgm:cxn modelId="{DC1DCA4C-278A-460C-B592-5321C34B7CF3}" type="presParOf" srcId="{7BA396B1-FE46-49C6-88EE-2DA10DC354FB}" destId="{65892C8E-B0C2-4285-A059-816876AD5054}" srcOrd="2" destOrd="0" presId="urn:microsoft.com/office/officeart/2018/5/layout/IconCircleLabelList"/>
    <dgm:cxn modelId="{D2D4862F-CA7A-4601-848A-F97EB5C22257}" type="presParOf" srcId="{7BA396B1-FE46-49C6-88EE-2DA10DC354FB}" destId="{B1843031-45EA-4DEE-B87D-8AF8E59D2D1B}" srcOrd="3" destOrd="0" presId="urn:microsoft.com/office/officeart/2018/5/layout/IconCircleLabelList"/>
    <dgm:cxn modelId="{D484D5A2-D7A2-43C9-AD94-0F925F4C0E77}" type="presParOf" srcId="{B48F5C7C-934A-446D-B0E5-3231A9F40B92}" destId="{B06CA39F-91BB-4AF3-9A94-953D27945AE9}" srcOrd="7" destOrd="0" presId="urn:microsoft.com/office/officeart/2018/5/layout/IconCircleLabelList"/>
    <dgm:cxn modelId="{03BA8BAB-0DD6-4227-A2D8-4FE77CD8A5EE}" type="presParOf" srcId="{B48F5C7C-934A-446D-B0E5-3231A9F40B92}" destId="{B9B695B7-56A6-455A-A8AF-69896D728AA3}" srcOrd="8" destOrd="0" presId="urn:microsoft.com/office/officeart/2018/5/layout/IconCircleLabelList"/>
    <dgm:cxn modelId="{A6F8EAF4-5B02-45CD-9C08-3E35B9E98D8D}" type="presParOf" srcId="{B9B695B7-56A6-455A-A8AF-69896D728AA3}" destId="{A482E4FC-3C36-48B7-840D-7C0EDE58B497}" srcOrd="0" destOrd="0" presId="urn:microsoft.com/office/officeart/2018/5/layout/IconCircleLabelList"/>
    <dgm:cxn modelId="{B9C89926-0692-402B-9BBD-53CA60DB85BF}" type="presParOf" srcId="{B9B695B7-56A6-455A-A8AF-69896D728AA3}" destId="{B2E1910E-46E5-4CDD-9495-82AAC0641E18}" srcOrd="1" destOrd="0" presId="urn:microsoft.com/office/officeart/2018/5/layout/IconCircleLabelList"/>
    <dgm:cxn modelId="{1EC84B7E-4D86-4155-A222-B567BFF64285}" type="presParOf" srcId="{B9B695B7-56A6-455A-A8AF-69896D728AA3}" destId="{EC017E22-E857-40EA-A285-8C53D43C1C26}" srcOrd="2" destOrd="0" presId="urn:microsoft.com/office/officeart/2018/5/layout/IconCircleLabelList"/>
    <dgm:cxn modelId="{D576C309-E969-4E68-8998-42FDE9E20E34}" type="presParOf" srcId="{B9B695B7-56A6-455A-A8AF-69896D728AA3}" destId="{25592D9A-BB5C-45A0-9D02-FBFA6B0EB08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DF1E8-6F06-41EA-9E57-93805236D0DB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Goal:</a:t>
          </a:r>
          <a:r>
            <a:rPr lang="en-US" sz="1800" kern="1200"/>
            <a:t> Help artist </a:t>
          </a:r>
          <a:r>
            <a:rPr lang="en-US" sz="1800" b="1" kern="1200"/>
            <a:t>Joe Fleishman</a:t>
          </a:r>
          <a:r>
            <a:rPr lang="en-US" sz="1800" kern="1200"/>
            <a:t> find and engage potential art buyers using AI—ethically and effectively.</a:t>
          </a:r>
        </a:p>
      </dsp:txBody>
      <dsp:txXfrm>
        <a:off x="144776" y="50451"/>
        <a:ext cx="2620721" cy="1534246"/>
      </dsp:txXfrm>
    </dsp:sp>
    <dsp:sp modelId="{7880A83E-F674-475D-ABFB-F329D2E6ED1E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52255" y="615490"/>
        <a:ext cx="403082" cy="404168"/>
      </dsp:txXfrm>
    </dsp:sp>
    <dsp:sp modelId="{61ADA508-885E-4183-9490-459D16567A45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Human-in-the-loop AI system for engagement &amp; insights.</a:t>
          </a:r>
        </a:p>
      </dsp:txBody>
      <dsp:txXfrm>
        <a:off x="3947439" y="50451"/>
        <a:ext cx="2620721" cy="1534246"/>
      </dsp:txXfrm>
    </dsp:sp>
    <dsp:sp modelId="{8DE3CACD-4A56-4280-8A55-74316B2562A8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854918" y="615490"/>
        <a:ext cx="403082" cy="404168"/>
      </dsp:txXfrm>
    </dsp:sp>
    <dsp:sp modelId="{94855604-329D-4691-BAC6-0F1791B2B4A8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Combines analytics + creative decision-making.</a:t>
          </a:r>
        </a:p>
      </dsp:txBody>
      <dsp:txXfrm>
        <a:off x="7750101" y="50451"/>
        <a:ext cx="2620721" cy="1534246"/>
      </dsp:txXfrm>
    </dsp:sp>
    <dsp:sp modelId="{515C0E90-05F1-4DAF-85F9-FA28FB8010F8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8858378" y="1871456"/>
        <a:ext cx="404168" cy="403082"/>
      </dsp:txXfrm>
    </dsp:sp>
    <dsp:sp modelId="{2AC2B0EF-47B6-4696-B72F-85B95CE74E02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Not automation or spam—ethical and transparent marketing.</a:t>
          </a:r>
        </a:p>
      </dsp:txBody>
      <dsp:txXfrm>
        <a:off x="7750101" y="2766639"/>
        <a:ext cx="2620721" cy="1534246"/>
      </dsp:txXfrm>
    </dsp:sp>
    <dsp:sp modelId="{EDFFA91C-B6DF-4321-B378-9E1ABFFD0C1C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7060261" y="3331678"/>
        <a:ext cx="403082" cy="404168"/>
      </dsp:txXfrm>
    </dsp:sp>
    <dsp:sp modelId="{FF2DD7B0-B7C5-4485-B3B4-D2478F43907C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Saves time, increases visibility, and maintains authenticity.</a:t>
          </a:r>
        </a:p>
      </dsp:txBody>
      <dsp:txXfrm>
        <a:off x="3947439" y="2766639"/>
        <a:ext cx="2620721" cy="1534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55ED9-9548-4ED4-B098-14A8C79E6D3B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1. The Art Collector (40–60 yrs)</a:t>
          </a:r>
          <a:endParaRPr lang="en-US" sz="1700" kern="1200"/>
        </a:p>
      </dsp:txBody>
      <dsp:txXfrm>
        <a:off x="582645" y="1178"/>
        <a:ext cx="2174490" cy="1304694"/>
      </dsp:txXfrm>
    </dsp:sp>
    <dsp:sp modelId="{80B89C01-16D0-4459-99E4-B3CB3CBB1D95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Seeks prestige, investment pieces.</a:t>
          </a:r>
        </a:p>
      </dsp:txBody>
      <dsp:txXfrm>
        <a:off x="2974584" y="1178"/>
        <a:ext cx="2174490" cy="1304694"/>
      </dsp:txXfrm>
    </dsp:sp>
    <dsp:sp modelId="{4F050F8C-2A56-45CC-86FD-072D5DCD2374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Platforms: Instagram, LinkedIn, Artsy.</a:t>
          </a:r>
        </a:p>
      </dsp:txBody>
      <dsp:txXfrm>
        <a:off x="5366524" y="1178"/>
        <a:ext cx="2174490" cy="1304694"/>
      </dsp:txXfrm>
    </dsp:sp>
    <dsp:sp modelId="{8F8A321C-C4CC-49F8-97C0-52D730FBF0D3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2. The Home Décor Enthusiast (28–45 yrs)</a:t>
          </a:r>
          <a:endParaRPr lang="en-US" sz="1700" kern="1200"/>
        </a:p>
      </dsp:txBody>
      <dsp:txXfrm>
        <a:off x="7758464" y="1178"/>
        <a:ext cx="2174490" cy="1304694"/>
      </dsp:txXfrm>
    </dsp:sp>
    <dsp:sp modelId="{3CF51304-32AD-4780-9D0A-3B43B357EBD4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Interior designers &amp; homeowners.</a:t>
          </a:r>
        </a:p>
      </dsp:txBody>
      <dsp:txXfrm>
        <a:off x="582645" y="1523321"/>
        <a:ext cx="2174490" cy="1304694"/>
      </dsp:txXfrm>
    </dsp:sp>
    <dsp:sp modelId="{7EACA6F6-DDC2-44E1-8198-CC50DA56061F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Platforms: Pinterest, Instagram, Etsy.</a:t>
          </a:r>
        </a:p>
      </dsp:txBody>
      <dsp:txXfrm>
        <a:off x="2974584" y="1523321"/>
        <a:ext cx="2174490" cy="1304694"/>
      </dsp:txXfrm>
    </dsp:sp>
    <dsp:sp modelId="{494A0B64-7BED-4182-89C0-26A207D43451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3. The Digital Art Enthusiast (18–35 yrs)</a:t>
          </a:r>
          <a:endParaRPr lang="en-US" sz="1700" kern="1200"/>
        </a:p>
      </dsp:txBody>
      <dsp:txXfrm>
        <a:off x="5366524" y="1523321"/>
        <a:ext cx="2174490" cy="1304694"/>
      </dsp:txXfrm>
    </dsp:sp>
    <dsp:sp modelId="{7F0DEB41-74F9-4587-ABAF-CE3E0FDB6813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NFT-curious, tech-driven art fans.</a:t>
          </a:r>
        </a:p>
      </dsp:txBody>
      <dsp:txXfrm>
        <a:off x="7758464" y="1523321"/>
        <a:ext cx="2174490" cy="1304694"/>
      </dsp:txXfrm>
    </dsp:sp>
    <dsp:sp modelId="{3F6EA1FA-CBA4-4F16-88AA-EA7A688B13B5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Platforms: Twitter (X), Discord, Behance.</a:t>
          </a:r>
        </a:p>
      </dsp:txBody>
      <dsp:txXfrm>
        <a:off x="2974584" y="3045465"/>
        <a:ext cx="2174490" cy="1304694"/>
      </dsp:txXfrm>
    </dsp:sp>
    <dsp:sp modelId="{CC3BD096-1E27-4281-B21D-16B50EFAC1EE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AI segments these audiences for ethical, personalized outreach.</a:t>
          </a:r>
          <a:endParaRPr lang="en-US" sz="1700" kern="1200"/>
        </a:p>
      </dsp:txBody>
      <dsp:txXfrm>
        <a:off x="5366524" y="3045465"/>
        <a:ext cx="2174490" cy="1304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DE72D-7C29-4D82-A41A-8FCF778A1552}">
      <dsp:nvSpPr>
        <dsp:cNvPr id="0" name=""/>
        <dsp:cNvSpPr/>
      </dsp:nvSpPr>
      <dsp:spPr>
        <a:xfrm>
          <a:off x="3364992" y="1221"/>
          <a:ext cx="3785616" cy="4626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Ethical Framework:</a:t>
          </a:r>
          <a:endParaRPr lang="en-US" sz="1300" kern="1200"/>
        </a:p>
      </dsp:txBody>
      <dsp:txXfrm>
        <a:off x="3387577" y="23806"/>
        <a:ext cx="3740446" cy="417478"/>
      </dsp:txXfrm>
    </dsp:sp>
    <dsp:sp modelId="{82518A1C-924B-4A44-8A46-B74034C0D0D6}">
      <dsp:nvSpPr>
        <dsp:cNvPr id="0" name=""/>
        <dsp:cNvSpPr/>
      </dsp:nvSpPr>
      <dsp:spPr>
        <a:xfrm>
          <a:off x="3364992" y="487002"/>
          <a:ext cx="3785616" cy="4626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Transparency — AI outputs labeled “AI-assisted.”</a:t>
          </a:r>
        </a:p>
      </dsp:txBody>
      <dsp:txXfrm>
        <a:off x="3387577" y="509587"/>
        <a:ext cx="3740446" cy="417478"/>
      </dsp:txXfrm>
    </dsp:sp>
    <dsp:sp modelId="{2939C99C-AEC1-4E30-9B08-16867D93F8AB}">
      <dsp:nvSpPr>
        <dsp:cNvPr id="0" name=""/>
        <dsp:cNvSpPr/>
      </dsp:nvSpPr>
      <dsp:spPr>
        <a:xfrm>
          <a:off x="3364992" y="972783"/>
          <a:ext cx="3785616" cy="4626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Privacy — Only public engagement data used.</a:t>
          </a:r>
        </a:p>
      </dsp:txBody>
      <dsp:txXfrm>
        <a:off x="3387577" y="995368"/>
        <a:ext cx="3740446" cy="417478"/>
      </dsp:txXfrm>
    </dsp:sp>
    <dsp:sp modelId="{3F6699ED-586D-4723-A813-817588F2B27C}">
      <dsp:nvSpPr>
        <dsp:cNvPr id="0" name=""/>
        <dsp:cNvSpPr/>
      </dsp:nvSpPr>
      <dsp:spPr>
        <a:xfrm>
          <a:off x="3364992" y="1458564"/>
          <a:ext cx="3785616" cy="4626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Authenticity — Human final approval always required.</a:t>
          </a:r>
        </a:p>
      </dsp:txBody>
      <dsp:txXfrm>
        <a:off x="3387577" y="1481149"/>
        <a:ext cx="3740446" cy="417478"/>
      </dsp:txXfrm>
    </dsp:sp>
    <dsp:sp modelId="{241AF244-6CE4-46D0-BAE2-75FCDC600A74}">
      <dsp:nvSpPr>
        <dsp:cNvPr id="0" name=""/>
        <dsp:cNvSpPr/>
      </dsp:nvSpPr>
      <dsp:spPr>
        <a:xfrm>
          <a:off x="3364992" y="1944344"/>
          <a:ext cx="3785616" cy="4626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Fairness — Bias checks and inclusive content.</a:t>
          </a:r>
        </a:p>
      </dsp:txBody>
      <dsp:txXfrm>
        <a:off x="3387577" y="1966929"/>
        <a:ext cx="3740446" cy="417478"/>
      </dsp:txXfrm>
    </dsp:sp>
    <dsp:sp modelId="{5FA71B60-F21D-4DF9-8159-CF23C8148C78}">
      <dsp:nvSpPr>
        <dsp:cNvPr id="0" name=""/>
        <dsp:cNvSpPr/>
      </dsp:nvSpPr>
      <dsp:spPr>
        <a:xfrm>
          <a:off x="3364992" y="2430125"/>
          <a:ext cx="3785616" cy="4626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Legal Compliance:</a:t>
          </a:r>
          <a:endParaRPr lang="en-US" sz="1300" kern="1200"/>
        </a:p>
      </dsp:txBody>
      <dsp:txXfrm>
        <a:off x="3387577" y="2452710"/>
        <a:ext cx="3740446" cy="417478"/>
      </dsp:txXfrm>
    </dsp:sp>
    <dsp:sp modelId="{C981BB0F-4A87-4B41-85CA-3BC3E8AA309C}">
      <dsp:nvSpPr>
        <dsp:cNvPr id="0" name=""/>
        <dsp:cNvSpPr/>
      </dsp:nvSpPr>
      <dsp:spPr>
        <a:xfrm>
          <a:off x="3364992" y="2915906"/>
          <a:ext cx="3785616" cy="4626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Follows platform Terms of Service.</a:t>
          </a:r>
        </a:p>
      </dsp:txBody>
      <dsp:txXfrm>
        <a:off x="3387577" y="2938491"/>
        <a:ext cx="3740446" cy="417478"/>
      </dsp:txXfrm>
    </dsp:sp>
    <dsp:sp modelId="{10557CD0-FB72-485E-B309-B79F8566AF8B}">
      <dsp:nvSpPr>
        <dsp:cNvPr id="0" name=""/>
        <dsp:cNvSpPr/>
      </dsp:nvSpPr>
      <dsp:spPr>
        <a:xfrm>
          <a:off x="3364992" y="3401687"/>
          <a:ext cx="3785616" cy="4626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GDPR / CCPA-aligned data protection.</a:t>
          </a:r>
        </a:p>
      </dsp:txBody>
      <dsp:txXfrm>
        <a:off x="3387577" y="3424272"/>
        <a:ext cx="3740446" cy="417478"/>
      </dsp:txXfrm>
    </dsp:sp>
    <dsp:sp modelId="{FB4E5EA5-A2B5-459E-8AC4-DDD339F2F978}">
      <dsp:nvSpPr>
        <dsp:cNvPr id="0" name=""/>
        <dsp:cNvSpPr/>
      </dsp:nvSpPr>
      <dsp:spPr>
        <a:xfrm>
          <a:off x="3364992" y="3887467"/>
          <a:ext cx="3785616" cy="4626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Artist retains full ownership of content.</a:t>
          </a:r>
        </a:p>
      </dsp:txBody>
      <dsp:txXfrm>
        <a:off x="3387577" y="3910052"/>
        <a:ext cx="3740446" cy="4174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1C59B-3DB7-47B2-B226-0E5D222F57E9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DC3A0-0B7E-4361-9CB8-D0FECCB4FA13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544C8-0B53-47DB-83B2-CD4CD725228E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Ethical + Innovative + Human-Centered AI System</a:t>
          </a:r>
          <a:endParaRPr lang="en-US" sz="1200" kern="1200"/>
        </a:p>
      </dsp:txBody>
      <dsp:txXfrm>
        <a:off x="127800" y="2535669"/>
        <a:ext cx="1800000" cy="720000"/>
      </dsp:txXfrm>
    </dsp:sp>
    <dsp:sp modelId="{69108E24-67EB-4D71-A5B0-D8E7632175E4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30CE4-499E-45CE-A822-FBA9BA36CAED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0AF57-98F9-4DFF-BEC9-1EA5D1EDD5C9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Empowers Joe Fleishman to connect with new collectors.</a:t>
          </a:r>
        </a:p>
      </dsp:txBody>
      <dsp:txXfrm>
        <a:off x="2242800" y="2535669"/>
        <a:ext cx="1800000" cy="720000"/>
      </dsp:txXfrm>
    </dsp:sp>
    <dsp:sp modelId="{D292FF4B-33BC-4380-A148-9713BCE145AD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EC16E-5996-401F-8160-849F0CBC40AB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92C12-3CB0-4A36-BDA7-3F404BFA07B6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Enhances visibility &amp; creativity without losing authenticity.</a:t>
          </a:r>
        </a:p>
      </dsp:txBody>
      <dsp:txXfrm>
        <a:off x="4357800" y="2535669"/>
        <a:ext cx="1800000" cy="720000"/>
      </dsp:txXfrm>
    </dsp:sp>
    <dsp:sp modelId="{7ACE1087-4C22-49EC-88BC-C1C8A40986F7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49278-7E31-4EAE-B102-55635A621595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43031-45EA-4DEE-B87D-8AF8E59D2D1B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Builds sustainable, ethical growth in the digital art market.</a:t>
          </a:r>
        </a:p>
      </dsp:txBody>
      <dsp:txXfrm>
        <a:off x="6472800" y="2535669"/>
        <a:ext cx="1800000" cy="720000"/>
      </dsp:txXfrm>
    </dsp:sp>
    <dsp:sp modelId="{A482E4FC-3C36-48B7-840D-7C0EDE58B497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1910E-46E5-4CDD-9495-82AAC0641E18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92D9A-BB5C-45A0-9D02-FBFA6B0EB08F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i="1" kern="1200"/>
            <a:t>“AI should serve the artist — not replace the artist.”</a:t>
          </a:r>
          <a:endParaRPr lang="en-US" sz="1200" kern="1200"/>
        </a:p>
      </dsp:txBody>
      <dsp:txXfrm>
        <a:off x="8587800" y="253566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1098-C678-CA1C-589C-37EA53534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ECC90-946F-C61B-F130-C6067FB82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4E419-5B8D-F4F9-9EC2-5D0276A5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FD819-64AB-9113-E91A-AF5646DF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62D3C-51D8-31F6-077F-28E23CF3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87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0A45-384C-1730-15D5-1ECBBF5C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E8E77-A14F-9618-17C0-3A5779DEB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38D2A-3DE5-BD38-2690-87B93CA4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6E4E7-BFC5-7EE1-1DBF-C3161C63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8716C-AF6B-5A41-4B12-F6DBEFF8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3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D3DDA-C05A-1135-4B84-E0079CD91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6B2B6-BE2B-1CC2-00CB-F0202DFCB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CE52D-095E-1325-C3E7-272DF050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A4A47-78BD-BB6E-AECA-FDF8F9FA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B35E9-5C98-C59B-F21E-F0C14AA7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8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2BDB-17BA-B5E4-C1CB-54A8D8DF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E269-23C8-BE87-421A-ED68ED60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3F9A8-5436-B3CB-D6A6-12FCF3CB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719B6-8546-EC59-7611-62B66C3F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13297-BD77-7F5C-65E7-5648197F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6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47AB-01E7-98DD-F793-AEE2C797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52F28-8D8D-7440-F342-8D97B1871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B585F-7FBD-F699-FD65-EC76BE42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D1E6-B80D-BFB3-1614-29C48DC6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02916-A516-6752-B12F-15BE64FE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3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C955-E3EC-CCDB-1F4E-2DB2E513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17681-19AE-EB74-EEB2-5E7709F0D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BCC54-4FB1-F406-984F-17654D014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FD39D-D3F2-0F2A-E9B4-67133131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E7ED7-F90D-20FF-C112-9E2E420D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9B50-68BA-F2AB-B8D1-180E8BFF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11EC0-89E9-C0E3-4A08-3F3D421F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FE4E6-A985-C206-17BB-C53A0347D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A4625-7E38-8E94-0102-E6E24F5A7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A0724-6999-AD55-0FD0-193EB3F2F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1D89C1-6A67-2072-90C7-25F0A13F3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E132B-FB67-683C-5572-9E216840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5E9C1-D9D6-2EE8-7C78-2B600322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37AF6-8000-8FBD-C05C-0EFA08D3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1AEC-EC79-B7B6-8FE6-A30FF09D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07E13-1774-1ED4-EF28-BAD8080F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F0F60-DFF0-89E9-2682-D55C85A8D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21005-2C5C-D77F-BEDC-8C95E060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2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4A222F-AC61-97E2-BBBC-BAAC2A76A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5CD38-8E3F-D54E-E091-13AB742A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C75D7-9E1E-DECF-1248-64E4817F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DED9-328F-A98B-1004-F9AB6191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625D1-1FF9-28F6-08D2-F444154E2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EF228-E22F-ED03-4A7F-06A1774C3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D257A-81A6-9B04-880E-B8EC48FB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A4B36-8B64-4A90-38CA-C8A9A19E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89B0E-7EDD-7DE7-1A96-C1F37383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3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9C81-0EE8-67E8-897A-D0A2D7D3E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3BB7AD-655D-7DD9-842F-FB4CCE9CF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3265D-4F23-91B7-289D-099C4FF69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79159-AEEF-3776-CD86-844CA1B4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B3DA-1140-E6AB-C3A7-B76D1F0A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4801-E0C2-3384-BA28-B161C760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1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67AAD-FC32-2F1B-4377-584285BB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8BF3E-AAC4-E6D5-6FEC-6AB9DEDF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CB0EC-F9BB-A253-94B5-D85BBBC1D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E5DBD8-1AC0-41A1-B22E-D6EE8EFEDA7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7C3A0-682A-E4F0-8696-63C59DE27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BE35-E902-3966-EAD0-059E04DE2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0AC57A-7152-468C-8001-3230F27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8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op AI Applications Transforming Business in 2025">
            <a:extLst>
              <a:ext uri="{FF2B5EF4-FFF2-40B4-BE49-F238E27FC236}">
                <a16:creationId xmlns:a16="http://schemas.microsoft.com/office/drawing/2014/main" id="{61E664B0-7AB4-B61D-043D-72C9A0C20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r="16128"/>
          <a:stretch>
            <a:fillRect/>
          </a:stretch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F5407-AC4D-E300-FADD-73AE9FD3D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F49F8-9666-8AE7-8879-8D524E224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AI-Powered Customer Engagement System for Artists (</a:t>
            </a:r>
            <a:r>
              <a:rPr lang="en-US" sz="1100" b="1" dirty="0" err="1">
                <a:solidFill>
                  <a:schemeClr val="bg1"/>
                </a:solidFill>
              </a:rPr>
              <a:t>ArtConnect</a:t>
            </a:r>
            <a:r>
              <a:rPr lang="en-US" sz="1100" b="1" dirty="0">
                <a:solidFill>
                  <a:schemeClr val="bg1"/>
                </a:solidFill>
              </a:rPr>
              <a:t> AI)</a:t>
            </a:r>
            <a:endParaRPr lang="en-US" sz="11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Client: </a:t>
            </a:r>
            <a:r>
              <a:rPr lang="en-US" sz="1100" b="1" dirty="0">
                <a:solidFill>
                  <a:schemeClr val="bg1"/>
                </a:solidFill>
              </a:rPr>
              <a:t>Joe Fleishman</a:t>
            </a:r>
            <a:endParaRPr lang="en-US" sz="11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Team: Creative Intelligence Co. (CIC)</a:t>
            </a:r>
          </a:p>
          <a:p>
            <a:pPr indent="-228600" algn="l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Members: Win Aung, Hoang Dinh, 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Kolapo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Mogaji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 Liqa Hasan Syed Mohammed Zaidi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Course: </a:t>
            </a:r>
            <a:r>
              <a:rPr lang="en-US" sz="1100" i="1" dirty="0">
                <a:solidFill>
                  <a:schemeClr val="bg1"/>
                </a:solidFill>
              </a:rPr>
              <a:t>ITAI 4373 – The New Nature of Work in AI</a:t>
            </a:r>
            <a:endParaRPr lang="en-US" sz="11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Date: Nov 3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44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153C90-C73A-C212-515A-198A14CD57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9916" b="1057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382C2-6EEE-56FB-7D59-66DF344D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Ethics &amp; Legal Compliance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B0F80F-856F-17DC-8B71-49DE6C44E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2656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8776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5D67A-A013-D75C-3A31-44B9567D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Financial Plan &amp; ROI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09B96DB1-80F6-B105-EBFA-6FA8DE8C3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288833"/>
            <a:ext cx="4800600" cy="37115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Estimated Cost (6-month pilot):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≈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$16,000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AI services, cloud hosting, development, maintenance.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Projected ROI (Year 1):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Future Model: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Subscription tiers for artists, galleries, and agencies.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9BDD49-DABA-586F-84AE-85DB4BCF8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545421"/>
              </p:ext>
            </p:extLst>
          </p:nvPr>
        </p:nvGraphicFramePr>
        <p:xfrm>
          <a:off x="7629727" y="1963137"/>
          <a:ext cx="4562266" cy="29317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93108">
                  <a:extLst>
                    <a:ext uri="{9D8B030D-6E8A-4147-A177-3AD203B41FA5}">
                      <a16:colId xmlns:a16="http://schemas.microsoft.com/office/drawing/2014/main" val="2479644953"/>
                    </a:ext>
                  </a:extLst>
                </a:gridCol>
                <a:gridCol w="1034566">
                  <a:extLst>
                    <a:ext uri="{9D8B030D-6E8A-4147-A177-3AD203B41FA5}">
                      <a16:colId xmlns:a16="http://schemas.microsoft.com/office/drawing/2014/main" val="2484964672"/>
                    </a:ext>
                  </a:extLst>
                </a:gridCol>
                <a:gridCol w="943485">
                  <a:extLst>
                    <a:ext uri="{9D8B030D-6E8A-4147-A177-3AD203B41FA5}">
                      <a16:colId xmlns:a16="http://schemas.microsoft.com/office/drawing/2014/main" val="2762555270"/>
                    </a:ext>
                  </a:extLst>
                </a:gridCol>
                <a:gridCol w="1091107">
                  <a:extLst>
                    <a:ext uri="{9D8B030D-6E8A-4147-A177-3AD203B41FA5}">
                      <a16:colId xmlns:a16="http://schemas.microsoft.com/office/drawing/2014/main" val="3019266793"/>
                    </a:ext>
                  </a:extLst>
                </a:gridCol>
              </a:tblGrid>
              <a:tr h="485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 marL="139384" marR="139384" marT="139384" marB="1393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marL="139384" marR="139384" marT="139384" marB="1393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marL="139384" marR="139384" marT="139384" marB="1393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</a:rPr>
                        <a:t>Growth</a:t>
                      </a:r>
                    </a:p>
                  </a:txBody>
                  <a:tcPr marL="139384" marR="139384" marT="139384" marB="139384" anchor="ctr"/>
                </a:tc>
                <a:extLst>
                  <a:ext uri="{0D108BD9-81ED-4DB2-BD59-A6C34878D82A}">
                    <a16:rowId xmlns:a16="http://schemas.microsoft.com/office/drawing/2014/main" val="2245525969"/>
                  </a:ext>
                </a:extLst>
              </a:tr>
              <a:tr h="6745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Monthly Engagement</a:t>
                      </a: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5,000</a:t>
                      </a: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15,000</a:t>
                      </a: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+200%</a:t>
                      </a:r>
                    </a:p>
                  </a:txBody>
                  <a:tcPr marL="92923" marR="92923" marT="46462" marB="92923" anchor="ctr"/>
                </a:tc>
                <a:extLst>
                  <a:ext uri="{0D108BD9-81ED-4DB2-BD59-A6C34878D82A}">
                    <a16:rowId xmlns:a16="http://schemas.microsoft.com/office/drawing/2014/main" val="1625447540"/>
                  </a:ext>
                </a:extLst>
              </a:tr>
              <a:tr h="6745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Leads per Month</a:t>
                      </a: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+300%</a:t>
                      </a:r>
                    </a:p>
                  </a:txBody>
                  <a:tcPr marL="92923" marR="92923" marT="46462" marB="92923" anchor="ctr"/>
                </a:tc>
                <a:extLst>
                  <a:ext uri="{0D108BD9-81ED-4DB2-BD59-A6C34878D82A}">
                    <a16:rowId xmlns:a16="http://schemas.microsoft.com/office/drawing/2014/main" val="4216758307"/>
                  </a:ext>
                </a:extLst>
              </a:tr>
              <a:tr h="6745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Monthly Sales</a:t>
                      </a: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$2,000</a:t>
                      </a: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$6,500</a:t>
                      </a: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+225%</a:t>
                      </a:r>
                    </a:p>
                  </a:txBody>
                  <a:tcPr marL="92923" marR="92923" marT="46462" marB="92923" anchor="ctr"/>
                </a:tc>
                <a:extLst>
                  <a:ext uri="{0D108BD9-81ED-4DB2-BD59-A6C34878D82A}">
                    <a16:rowId xmlns:a16="http://schemas.microsoft.com/office/drawing/2014/main" val="921182143"/>
                  </a:ext>
                </a:extLst>
              </a:tr>
              <a:tr h="422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ROI:</a:t>
                      </a: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 ~</a:t>
                      </a:r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310%</a:t>
                      </a: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2923" marR="92923" marT="46462" marB="9292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2923" marR="92923" marT="46462" marB="92923" anchor="ctr"/>
                </a:tc>
                <a:extLst>
                  <a:ext uri="{0D108BD9-81ED-4DB2-BD59-A6C34878D82A}">
                    <a16:rowId xmlns:a16="http://schemas.microsoft.com/office/drawing/2014/main" val="149887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87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C1621-83CB-F874-0DBB-F310D607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Project Timeline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62A2-7358-1067-3F21-86D22DD86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US" sz="1700" b="1">
                <a:solidFill>
                  <a:schemeClr val="bg1"/>
                </a:solidFill>
              </a:rPr>
              <a:t>10-Week Agile Plan: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en-US" sz="1700">
                <a:solidFill>
                  <a:schemeClr val="bg1"/>
                </a:solidFill>
              </a:rPr>
              <a:t>Weeks 1–2 → Research &amp; Market Analysis</a:t>
            </a:r>
          </a:p>
          <a:p>
            <a:r>
              <a:rPr lang="en-US" sz="1700">
                <a:solidFill>
                  <a:schemeClr val="bg1"/>
                </a:solidFill>
              </a:rPr>
              <a:t>Weeks 3–4 → Technical System Design</a:t>
            </a:r>
          </a:p>
          <a:p>
            <a:r>
              <a:rPr lang="en-US" sz="1700">
                <a:solidFill>
                  <a:schemeClr val="bg1"/>
                </a:solidFill>
              </a:rPr>
              <a:t>Weeks 5–6 → Prototype &amp; Ethics Integration</a:t>
            </a:r>
          </a:p>
          <a:p>
            <a:r>
              <a:rPr lang="en-US" sz="1700">
                <a:solidFill>
                  <a:schemeClr val="bg1"/>
                </a:solidFill>
              </a:rPr>
              <a:t>Weeks 7–8 → ROI &amp; Legal Review</a:t>
            </a:r>
          </a:p>
          <a:p>
            <a:r>
              <a:rPr lang="en-US" sz="1700">
                <a:solidFill>
                  <a:schemeClr val="bg1"/>
                </a:solidFill>
              </a:rPr>
              <a:t>Weeks 9–10 → Presentation &amp; Delivery</a:t>
            </a:r>
          </a:p>
          <a:p>
            <a:r>
              <a:rPr lang="en-US" sz="1700" b="1">
                <a:solidFill>
                  <a:schemeClr val="bg1"/>
                </a:solidFill>
              </a:rPr>
              <a:t>Deliverables: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en-US" sz="1700">
                <a:solidFill>
                  <a:schemeClr val="bg1"/>
                </a:solidFill>
              </a:rPr>
              <a:t>Full proposal PDF</a:t>
            </a:r>
          </a:p>
          <a:p>
            <a:r>
              <a:rPr lang="en-US" sz="1700">
                <a:solidFill>
                  <a:schemeClr val="bg1"/>
                </a:solidFill>
              </a:rPr>
              <a:t>PowerPoint Presentation</a:t>
            </a:r>
          </a:p>
          <a:p>
            <a:r>
              <a:rPr lang="en-US" sz="1700">
                <a:solidFill>
                  <a:schemeClr val="bg1"/>
                </a:solidFill>
              </a:rPr>
              <a:t>Client feedback session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E92E64EB-FC82-B411-FEAA-0C378E97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6" r="14389" b="2"/>
          <a:stretch>
            <a:fillRect/>
          </a:stretch>
        </p:blipFill>
        <p:spPr>
          <a:xfrm>
            <a:off x="7629727" y="491565"/>
            <a:ext cx="4562263" cy="58748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49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CA08E-C268-9AB8-C863-FF594203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Roles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E17D53B-0191-5349-F423-12F7B1D35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467" y="2891752"/>
            <a:ext cx="4707671" cy="23345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Communication: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Weekly team meetings (Zoom/Teams).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Shared drive &amp; Trello board for progress tracking.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E2C5C9-8676-B62F-5029-6353E7042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43805"/>
              </p:ext>
            </p:extLst>
          </p:nvPr>
        </p:nvGraphicFramePr>
        <p:xfrm>
          <a:off x="6735467" y="1498276"/>
          <a:ext cx="5037434" cy="378525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382746">
                  <a:extLst>
                    <a:ext uri="{9D8B030D-6E8A-4147-A177-3AD203B41FA5}">
                      <a16:colId xmlns:a16="http://schemas.microsoft.com/office/drawing/2014/main" val="264386255"/>
                    </a:ext>
                  </a:extLst>
                </a:gridCol>
                <a:gridCol w="2654688">
                  <a:extLst>
                    <a:ext uri="{9D8B030D-6E8A-4147-A177-3AD203B41FA5}">
                      <a16:colId xmlns:a16="http://schemas.microsoft.com/office/drawing/2014/main" val="2209138157"/>
                    </a:ext>
                  </a:extLst>
                </a:gridCol>
              </a:tblGrid>
              <a:tr h="4081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Role</a:t>
                      </a:r>
                    </a:p>
                  </a:txBody>
                  <a:tcPr marL="91618" marR="91618" marT="45809" marB="458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Key Duties</a:t>
                      </a:r>
                    </a:p>
                  </a:txBody>
                  <a:tcPr marL="91618" marR="91618" marT="45809" marB="45809" anchor="ctr"/>
                </a:tc>
                <a:extLst>
                  <a:ext uri="{0D108BD9-81ED-4DB2-BD59-A6C34878D82A}">
                    <a16:rowId xmlns:a16="http://schemas.microsoft.com/office/drawing/2014/main" val="2672595804"/>
                  </a:ext>
                </a:extLst>
              </a:tr>
              <a:tr h="675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Project Manager</a:t>
                      </a:r>
                      <a:endParaRPr lang="en-US" sz="1800"/>
                    </a:p>
                  </a:txBody>
                  <a:tcPr marL="91618" marR="91618" marT="45809" marB="458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Oversees timeline &amp; deliverables</a:t>
                      </a:r>
                    </a:p>
                  </a:txBody>
                  <a:tcPr marL="91618" marR="91618" marT="45809" marB="45809" anchor="ctr"/>
                </a:tc>
                <a:extLst>
                  <a:ext uri="{0D108BD9-81ED-4DB2-BD59-A6C34878D82A}">
                    <a16:rowId xmlns:a16="http://schemas.microsoft.com/office/drawing/2014/main" val="452741545"/>
                  </a:ext>
                </a:extLst>
              </a:tr>
              <a:tr h="675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AI Engineer</a:t>
                      </a:r>
                      <a:endParaRPr lang="en-US" sz="1800"/>
                    </a:p>
                  </a:txBody>
                  <a:tcPr marL="91618" marR="91618" marT="45809" marB="458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Builds model architecture &amp; prompts</a:t>
                      </a:r>
                    </a:p>
                  </a:txBody>
                  <a:tcPr marL="91618" marR="91618" marT="45809" marB="45809" anchor="ctr"/>
                </a:tc>
                <a:extLst>
                  <a:ext uri="{0D108BD9-81ED-4DB2-BD59-A6C34878D82A}">
                    <a16:rowId xmlns:a16="http://schemas.microsoft.com/office/drawing/2014/main" val="3889262623"/>
                  </a:ext>
                </a:extLst>
              </a:tr>
              <a:tr h="675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Data Analyst</a:t>
                      </a:r>
                      <a:endParaRPr lang="en-US" sz="1800"/>
                    </a:p>
                  </a:txBody>
                  <a:tcPr marL="91618" marR="91618" marT="45809" marB="458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Market insights &amp; ROI calculations</a:t>
                      </a:r>
                    </a:p>
                  </a:txBody>
                  <a:tcPr marL="91618" marR="91618" marT="45809" marB="45809" anchor="ctr"/>
                </a:tc>
                <a:extLst>
                  <a:ext uri="{0D108BD9-81ED-4DB2-BD59-A6C34878D82A}">
                    <a16:rowId xmlns:a16="http://schemas.microsoft.com/office/drawing/2014/main" val="857539986"/>
                  </a:ext>
                </a:extLst>
              </a:tr>
              <a:tr h="675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Ethics Specialist</a:t>
                      </a:r>
                      <a:endParaRPr lang="en-US" sz="1800"/>
                    </a:p>
                  </a:txBody>
                  <a:tcPr marL="91618" marR="91618" marT="45809" marB="458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Ensures compliance &amp; transparency</a:t>
                      </a:r>
                    </a:p>
                  </a:txBody>
                  <a:tcPr marL="91618" marR="91618" marT="45809" marB="45809" anchor="ctr"/>
                </a:tc>
                <a:extLst>
                  <a:ext uri="{0D108BD9-81ED-4DB2-BD59-A6C34878D82A}">
                    <a16:rowId xmlns:a16="http://schemas.microsoft.com/office/drawing/2014/main" val="1063632122"/>
                  </a:ext>
                </a:extLst>
              </a:tr>
              <a:tr h="675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Designer/Presenter</a:t>
                      </a:r>
                      <a:endParaRPr lang="en-US" sz="1800"/>
                    </a:p>
                  </a:txBody>
                  <a:tcPr marL="91618" marR="91618" marT="45809" marB="458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Creates visuals &amp; client presentation</a:t>
                      </a:r>
                    </a:p>
                  </a:txBody>
                  <a:tcPr marL="91618" marR="91618" marT="45809" marB="45809" anchor="ctr"/>
                </a:tc>
                <a:extLst>
                  <a:ext uri="{0D108BD9-81ED-4DB2-BD59-A6C34878D82A}">
                    <a16:rowId xmlns:a16="http://schemas.microsoft.com/office/drawing/2014/main" val="685519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08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EAA64-3B45-9B88-B8FC-ECB7A4C0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412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B23981-8610-CCEE-DE50-EDDA0AE0A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880766-A9DF-0B4D-F99D-95812B37E2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8666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8302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CB904FD-83C8-A1AE-531D-672EAB3C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62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F45AC-D852-DB5E-0347-D80D6861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Executive Summary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799672BC-AE51-B4D4-B0C0-555A1DA62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9475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114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391507-60F3-8626-D2DD-3CB38235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A3BAA6-AA87-FE40-443F-5FCB353D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the Artist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BBB14-F75D-8590-4600-B12B5DF1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Joe Fleishman – Digital Painter &amp; Illustrator</a:t>
            </a: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Known for expressive color and emotional digital portraits.</a:t>
            </a:r>
          </a:p>
          <a:p>
            <a:r>
              <a:rPr lang="en-US">
                <a:solidFill>
                  <a:srgbClr val="FFFFFF"/>
                </a:solidFill>
              </a:rPr>
              <a:t>Blends fine art traditions with modern digital tools.</a:t>
            </a:r>
          </a:p>
          <a:p>
            <a:r>
              <a:rPr lang="en-US">
                <a:solidFill>
                  <a:srgbClr val="FFFFFF"/>
                </a:solidFill>
              </a:rPr>
              <a:t>Promotes mainly on Instagram and online galleries.</a:t>
            </a: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Challenges:</a:t>
            </a: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Limited reach &amp; inconsistent engagement.</a:t>
            </a:r>
          </a:p>
          <a:p>
            <a:r>
              <a:rPr lang="en-US">
                <a:solidFill>
                  <a:srgbClr val="FFFFFF"/>
                </a:solidFill>
              </a:rPr>
              <a:t>Hard to identify collectors.</a:t>
            </a:r>
          </a:p>
          <a:p>
            <a:r>
              <a:rPr lang="en-US">
                <a:solidFill>
                  <a:srgbClr val="FFFFFF"/>
                </a:solidFill>
              </a:rPr>
              <a:t>Manual posting consumes creative time.</a:t>
            </a:r>
          </a:p>
        </p:txBody>
      </p:sp>
    </p:spTree>
    <p:extLst>
      <p:ext uri="{BB962C8B-B14F-4D97-AF65-F5344CB8AC3E}">
        <p14:creationId xmlns:p14="http://schemas.microsoft.com/office/powerpoint/2010/main" val="3414650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earch - AISSAI Center">
            <a:extLst>
              <a:ext uri="{FF2B5EF4-FFF2-40B4-BE49-F238E27FC236}">
                <a16:creationId xmlns:a16="http://schemas.microsoft.com/office/drawing/2014/main" id="{8091E7D3-426F-4D5F-DFDD-EA7AF5C8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5367C-E713-8BDA-BA04-3CBEEE98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Target Audience Personas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6535FD-20DC-37ED-4924-BC73BBC77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5014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2556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DA4B5-4B11-C7C5-AD17-D89D6C25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Platform &amp; Market Insights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418F7EE-5140-D207-9A35-4390B5F98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146400"/>
            <a:ext cx="4391024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Market Trends:</a:t>
            </a:r>
            <a:endParaRPr kumimoji="0" lang="en-US" altLang="en-US" sz="1700" b="0" i="0" u="none" strike="noStrike" cap="none" normalizeH="0" baseline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70%+ of art sales now online (Art Basel/UBS 2024).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Artists adopting AI analytics for marketing.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Consumers value authenticity and ethics.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Top Platforms for Joe:</a:t>
            </a:r>
            <a:endParaRPr kumimoji="0" lang="en-US" altLang="en-US" sz="1700" b="0" i="0" u="none" strike="noStrike" cap="none" normalizeH="0" baseline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47F8362-8F27-FBAE-A7A4-D09915591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832233"/>
              </p:ext>
            </p:extLst>
          </p:nvPr>
        </p:nvGraphicFramePr>
        <p:xfrm>
          <a:off x="6688625" y="1350833"/>
          <a:ext cx="4075727" cy="30633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905">
                  <a:extLst>
                    <a:ext uri="{9D8B030D-6E8A-4147-A177-3AD203B41FA5}">
                      <a16:colId xmlns:a16="http://schemas.microsoft.com/office/drawing/2014/main" val="2385196452"/>
                    </a:ext>
                  </a:extLst>
                </a:gridCol>
                <a:gridCol w="1365240">
                  <a:extLst>
                    <a:ext uri="{9D8B030D-6E8A-4147-A177-3AD203B41FA5}">
                      <a16:colId xmlns:a16="http://schemas.microsoft.com/office/drawing/2014/main" val="411823518"/>
                    </a:ext>
                  </a:extLst>
                </a:gridCol>
                <a:gridCol w="1497582">
                  <a:extLst>
                    <a:ext uri="{9D8B030D-6E8A-4147-A177-3AD203B41FA5}">
                      <a16:colId xmlns:a16="http://schemas.microsoft.com/office/drawing/2014/main" val="1611030924"/>
                    </a:ext>
                  </a:extLst>
                </a:gridCol>
              </a:tblGrid>
              <a:tr h="428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Platform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Use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AI Integration</a:t>
                      </a:r>
                    </a:p>
                  </a:txBody>
                  <a:tcPr marL="98334" marR="98334" marT="117967" marB="49167" anchor="ctr"/>
                </a:tc>
                <a:extLst>
                  <a:ext uri="{0D108BD9-81ED-4DB2-BD59-A6C34878D82A}">
                    <a16:rowId xmlns:a16="http://schemas.microsoft.com/office/drawing/2014/main" val="913032954"/>
                  </a:ext>
                </a:extLst>
              </a:tr>
              <a:tr h="658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Instagram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Visual storytelling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Smart timing, captions</a:t>
                      </a:r>
                    </a:p>
                  </a:txBody>
                  <a:tcPr marL="98334" marR="98334" marT="117967" marB="49167" anchor="ctr"/>
                </a:tc>
                <a:extLst>
                  <a:ext uri="{0D108BD9-81ED-4DB2-BD59-A6C34878D82A}">
                    <a16:rowId xmlns:a16="http://schemas.microsoft.com/office/drawing/2014/main" val="2540005594"/>
                  </a:ext>
                </a:extLst>
              </a:tr>
              <a:tr h="658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Pinterest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Discovery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Visual trend analysis</a:t>
                      </a:r>
                    </a:p>
                  </a:txBody>
                  <a:tcPr marL="98334" marR="98334" marT="117967" marB="49167" anchor="ctr"/>
                </a:tc>
                <a:extLst>
                  <a:ext uri="{0D108BD9-81ED-4DB2-BD59-A6C34878D82A}">
                    <a16:rowId xmlns:a16="http://schemas.microsoft.com/office/drawing/2014/main" val="3115137953"/>
                  </a:ext>
                </a:extLst>
              </a:tr>
              <a:tr h="658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LinkedIn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Networking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Lead generation</a:t>
                      </a:r>
                    </a:p>
                  </a:txBody>
                  <a:tcPr marL="98334" marR="98334" marT="117967" marB="49167" anchor="ctr"/>
                </a:tc>
                <a:extLst>
                  <a:ext uri="{0D108BD9-81ED-4DB2-BD59-A6C34878D82A}">
                    <a16:rowId xmlns:a16="http://schemas.microsoft.com/office/drawing/2014/main" val="329789416"/>
                  </a:ext>
                </a:extLst>
              </a:tr>
              <a:tr h="658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Etsy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E-commerce</a:t>
                      </a:r>
                    </a:p>
                  </a:txBody>
                  <a:tcPr marL="98334" marR="98334" marT="117967" marB="4916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Keyword optimization</a:t>
                      </a:r>
                    </a:p>
                  </a:txBody>
                  <a:tcPr marL="98334" marR="98334" marT="117967" marB="49167" anchor="ctr"/>
                </a:tc>
                <a:extLst>
                  <a:ext uri="{0D108BD9-81ED-4DB2-BD59-A6C34878D82A}">
                    <a16:rowId xmlns:a16="http://schemas.microsoft.com/office/drawing/2014/main" val="3276237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6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296A4299-BC1A-A10C-BA01-4E370C12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4" t="6593" r="19045" b="-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BE7D5-8431-B235-E6ED-31BAE561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BF242-B795-D5EB-B3A7-260D3BBB2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300" b="1">
                <a:solidFill>
                  <a:schemeClr val="bg1"/>
                </a:solidFill>
              </a:rPr>
              <a:t>ArtConnect AI – How It Works:</a:t>
            </a:r>
            <a:endParaRPr lang="en-US" sz="1300">
              <a:solidFill>
                <a:schemeClr val="bg1"/>
              </a:solidFill>
            </a:endParaRPr>
          </a:p>
          <a:p>
            <a:r>
              <a:rPr lang="en-US" sz="1300" b="1">
                <a:solidFill>
                  <a:schemeClr val="bg1"/>
                </a:solidFill>
              </a:rPr>
              <a:t>Data Collection:</a:t>
            </a:r>
            <a:r>
              <a:rPr lang="en-US" sz="1300">
                <a:solidFill>
                  <a:schemeClr val="bg1"/>
                </a:solidFill>
              </a:rPr>
              <a:t> Social media APIs, trend data.</a:t>
            </a:r>
          </a:p>
          <a:p>
            <a:r>
              <a:rPr lang="en-US" sz="1300" b="1">
                <a:solidFill>
                  <a:schemeClr val="bg1"/>
                </a:solidFill>
              </a:rPr>
              <a:t>AI Analytics:</a:t>
            </a:r>
            <a:r>
              <a:rPr lang="en-US" sz="1300">
                <a:solidFill>
                  <a:schemeClr val="bg1"/>
                </a:solidFill>
              </a:rPr>
              <a:t> NLP + computer vision to find engagement patterns.</a:t>
            </a:r>
          </a:p>
          <a:p>
            <a:r>
              <a:rPr lang="en-US" sz="1300" b="1">
                <a:solidFill>
                  <a:schemeClr val="bg1"/>
                </a:solidFill>
              </a:rPr>
              <a:t>Recommendation Engine:</a:t>
            </a:r>
            <a:r>
              <a:rPr lang="en-US" sz="1300">
                <a:solidFill>
                  <a:schemeClr val="bg1"/>
                </a:solidFill>
              </a:rPr>
              <a:t> Suggests captions, hashtags, leads.</a:t>
            </a:r>
          </a:p>
          <a:p>
            <a:r>
              <a:rPr lang="en-US" sz="1300" b="1">
                <a:solidFill>
                  <a:schemeClr val="bg1"/>
                </a:solidFill>
              </a:rPr>
              <a:t>Dashboard:</a:t>
            </a:r>
            <a:r>
              <a:rPr lang="en-US" sz="1300">
                <a:solidFill>
                  <a:schemeClr val="bg1"/>
                </a:solidFill>
              </a:rPr>
              <a:t> Shows metrics, engagement heatmaps.</a:t>
            </a:r>
          </a:p>
          <a:p>
            <a:r>
              <a:rPr lang="en-US" sz="1300" b="1">
                <a:solidFill>
                  <a:schemeClr val="bg1"/>
                </a:solidFill>
              </a:rPr>
              <a:t>Human-in-the-Loop:</a:t>
            </a:r>
            <a:r>
              <a:rPr lang="en-US" sz="1300">
                <a:solidFill>
                  <a:schemeClr val="bg1"/>
                </a:solidFill>
              </a:rPr>
              <a:t> Artist approves every AI output.</a:t>
            </a:r>
          </a:p>
          <a:p>
            <a:r>
              <a:rPr lang="en-US" sz="1300" b="1">
                <a:solidFill>
                  <a:schemeClr val="bg1"/>
                </a:solidFill>
              </a:rPr>
              <a:t>Tools:</a:t>
            </a:r>
            <a:r>
              <a:rPr lang="en-US" sz="1300">
                <a:solidFill>
                  <a:schemeClr val="bg1"/>
                </a:solidFill>
              </a:rPr>
              <a:t> Python, GPT Models, Firebase, Power BI, React Dashboard.</a:t>
            </a:r>
          </a:p>
        </p:txBody>
      </p:sp>
    </p:spTree>
    <p:extLst>
      <p:ext uri="{BB962C8B-B14F-4D97-AF65-F5344CB8AC3E}">
        <p14:creationId xmlns:p14="http://schemas.microsoft.com/office/powerpoint/2010/main" val="193917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FC2E47-F382-64A1-E00A-4CAD99C7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/>
              <a:t>AI &amp; 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ADAA2-0F53-2C9A-E29F-8A0952EB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US" sz="1700" b="1">
                <a:solidFill>
                  <a:schemeClr val="tx1">
                    <a:alpha val="80000"/>
                  </a:schemeClr>
                </a:solidFill>
              </a:rPr>
              <a:t>AI Roles: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700" b="1">
                <a:solidFill>
                  <a:schemeClr val="tx1">
                    <a:alpha val="80000"/>
                  </a:schemeClr>
                </a:solidFill>
              </a:rPr>
              <a:t>Analyst AI: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 Analyzes engagement data.</a:t>
            </a:r>
          </a:p>
          <a:p>
            <a:r>
              <a:rPr lang="en-US" sz="1700" b="1">
                <a:solidFill>
                  <a:schemeClr val="tx1">
                    <a:alpha val="80000"/>
                  </a:schemeClr>
                </a:solidFill>
              </a:rPr>
              <a:t>Advisor AI: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 Suggests captions &amp; trends.</a:t>
            </a:r>
          </a:p>
          <a:p>
            <a:r>
              <a:rPr lang="en-US" sz="1700" b="1">
                <a:solidFill>
                  <a:schemeClr val="tx1">
                    <a:alpha val="80000"/>
                  </a:schemeClr>
                </a:solidFill>
              </a:rPr>
              <a:t>Assistant AI: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 Summarizes performance reports.</a:t>
            </a:r>
          </a:p>
          <a:p>
            <a:r>
              <a:rPr lang="en-US" sz="1700" b="1">
                <a:solidFill>
                  <a:schemeClr val="tx1">
                    <a:alpha val="80000"/>
                  </a:schemeClr>
                </a:solidFill>
              </a:rPr>
              <a:t>Prompt Example: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“You are an art marketing assistant helping a digital painter write a short, friendly caption for a new abstract portrait.”</a:t>
            </a:r>
          </a:p>
          <a:p>
            <a:r>
              <a:rPr lang="en-US" sz="1700" b="1">
                <a:solidFill>
                  <a:schemeClr val="tx1">
                    <a:alpha val="80000"/>
                  </a:schemeClr>
                </a:solidFill>
              </a:rPr>
              <a:t>Human-in-the-Loop: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Joe reviews &amp; edits before publishing.</a:t>
            </a:r>
          </a:p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Transparent, ethical, AI-assisted creativity.</a:t>
            </a:r>
          </a:p>
        </p:txBody>
      </p:sp>
    </p:spTree>
    <p:extLst>
      <p:ext uri="{BB962C8B-B14F-4D97-AF65-F5344CB8AC3E}">
        <p14:creationId xmlns:p14="http://schemas.microsoft.com/office/powerpoint/2010/main" val="2396063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80943-9E72-1B56-B596-E56FED12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56139"/>
            <a:ext cx="4368602" cy="657694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An Ethical AI Assistant</a:t>
            </a:r>
            <a:endParaRPr lang="en-US" sz="32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B35A-D449-8024-78D0-513C45720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52" y="1886046"/>
            <a:ext cx="5342866" cy="45198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>
                <a:ea typeface="+mn-lt"/>
                <a:cs typeface="+mn-lt"/>
              </a:rPr>
              <a:t>Core Concept:</a:t>
            </a:r>
            <a:r>
              <a:rPr lang="en-US" sz="1800">
                <a:ea typeface="+mn-lt"/>
                <a:cs typeface="+mn-lt"/>
              </a:rPr>
              <a:t> We are building you a </a:t>
            </a:r>
            <a:r>
              <a:rPr lang="en-US" sz="1800" i="1">
                <a:ea typeface="+mn-lt"/>
                <a:cs typeface="+mn-lt"/>
              </a:rPr>
              <a:t>filter</a:t>
            </a:r>
            <a:r>
              <a:rPr lang="en-US" sz="1800">
                <a:ea typeface="+mn-lt"/>
                <a:cs typeface="+mn-lt"/>
              </a:rPr>
              <a:t>, not a megaphone.</a:t>
            </a:r>
          </a:p>
          <a:p>
            <a:endParaRPr lang="en-US" sz="1800">
              <a:ea typeface="+mn-lt"/>
              <a:cs typeface="+mn-lt"/>
            </a:endParaRPr>
          </a:p>
          <a:p>
            <a:r>
              <a:rPr lang="en-US" sz="1800" b="1">
                <a:ea typeface="+mn-lt"/>
                <a:cs typeface="+mn-lt"/>
              </a:rPr>
              <a:t>This is NOT:</a:t>
            </a:r>
            <a:endParaRPr lang="en-US" sz="18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A "spam bot"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An auto-reply or auto-DM tool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A system that violates Terms of Service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This IS: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A </a:t>
            </a:r>
            <a:r>
              <a:rPr lang="en-US" sz="1800" b="1">
                <a:ea typeface="+mn-lt"/>
                <a:cs typeface="+mn-lt"/>
              </a:rPr>
              <a:t>Human-in-the-Loop</a:t>
            </a:r>
            <a:r>
              <a:rPr lang="en-US" sz="1800">
                <a:ea typeface="+mn-lt"/>
                <a:cs typeface="+mn-lt"/>
              </a:rPr>
              <a:t> dashboard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A smart assistant that </a:t>
            </a:r>
            <a:r>
              <a:rPr lang="en-US" sz="1800" b="1">
                <a:ea typeface="+mn-lt"/>
                <a:cs typeface="+mn-lt"/>
              </a:rPr>
              <a:t>finds opportunities</a:t>
            </a:r>
            <a:r>
              <a:rPr lang="en-US" sz="1800">
                <a:ea typeface="+mn-lt"/>
                <a:cs typeface="+mn-lt"/>
              </a:rPr>
              <a:t> and </a:t>
            </a:r>
            <a:r>
              <a:rPr lang="en-US" sz="1800" b="1">
                <a:ea typeface="+mn-lt"/>
                <a:cs typeface="+mn-lt"/>
              </a:rPr>
              <a:t>suggests replies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A tool that gives </a:t>
            </a:r>
            <a:r>
              <a:rPr lang="en-US" sz="1800" b="1">
                <a:ea typeface="+mn-lt"/>
                <a:cs typeface="+mn-lt"/>
              </a:rPr>
              <a:t>you 100% final control</a:t>
            </a:r>
            <a:endParaRPr lang="en-US" sz="1800"/>
          </a:p>
          <a:p>
            <a:endParaRPr lang="en-US" sz="1200">
              <a:ea typeface="+mn-lt"/>
              <a:cs typeface="+mn-lt"/>
            </a:endParaRPr>
          </a:p>
        </p:txBody>
      </p:sp>
      <p:pic>
        <p:nvPicPr>
          <p:cNvPr id="4" name="Picture 3" descr="How Human-in-the-Loop Systems Enhance AI Accuracy, Fairness, and Trust |  Shaip">
            <a:extLst>
              <a:ext uri="{FF2B5EF4-FFF2-40B4-BE49-F238E27FC236}">
                <a16:creationId xmlns:a16="http://schemas.microsoft.com/office/drawing/2014/main" id="{AFE586D5-0A37-A19B-3C45-A0FBCA62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 r="7" b="7"/>
          <a:stretch>
            <a:fillRect/>
          </a:stretch>
        </p:blipFill>
        <p:spPr>
          <a:xfrm>
            <a:off x="5873832" y="10"/>
            <a:ext cx="631664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384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24326-F1B9-2C52-4F86-9D4AF64C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How It Works: You Are Always in Control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519A1-D519-D5E1-DDD3-49E3F097E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1. MONITOR:</a:t>
            </a:r>
            <a:r>
              <a:rPr lang="en-US" sz="15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 The system scans public posts on Reddit &amp; X for keywords.</a:t>
            </a:r>
            <a:endParaRPr lang="en-US" sz="15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5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2. FILTER (AI):</a:t>
            </a:r>
            <a:r>
              <a:rPr lang="en-US" sz="15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 AI reads posts and filters out 99% of the noise, identifying real leads.</a:t>
            </a:r>
            <a:endParaRPr lang="en-US" sz="15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5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3. DRAFT (AI):</a:t>
            </a:r>
            <a:r>
              <a:rPr lang="en-US" sz="15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 AI drafts 2-3 "Sleek &amp; Professional" replies for each lead.</a:t>
            </a:r>
            <a:endParaRPr lang="en-US" sz="15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5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4. REVIEW (YOU):</a:t>
            </a:r>
            <a:r>
              <a:rPr lang="en-US" sz="15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 Leads appear in your dashboard. You review the suggested drafts.</a:t>
            </a:r>
            <a:endParaRPr lang="en-US" sz="15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5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5. ACT (YOU):</a:t>
            </a:r>
            <a:r>
              <a:rPr lang="en-US" sz="15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 You click "Edit" or "Approve &amp; Send." Nothing happens without you.</a:t>
            </a:r>
            <a:endParaRPr lang="en-US" sz="1500">
              <a:solidFill>
                <a:schemeClr val="bg1">
                  <a:alpha val="80000"/>
                </a:schemeClr>
              </a:solidFill>
            </a:endParaRPr>
          </a:p>
          <a:p>
            <a:endParaRPr lang="en-US" sz="15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A3A22-B1D0-9B09-6868-8F0379C0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8"/>
          <a:stretch>
            <a:fillRect/>
          </a:stretch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344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Introduction</vt:lpstr>
      <vt:lpstr>Executive Summary</vt:lpstr>
      <vt:lpstr>About the Artist</vt:lpstr>
      <vt:lpstr>Target Audience Personas</vt:lpstr>
      <vt:lpstr>Platform &amp; Market Insights</vt:lpstr>
      <vt:lpstr>System Architecture</vt:lpstr>
      <vt:lpstr>AI &amp; Prompt Engineering</vt:lpstr>
      <vt:lpstr>An Ethical AI Assistant</vt:lpstr>
      <vt:lpstr>How It Works: You Are Always in Control</vt:lpstr>
      <vt:lpstr>Ethics &amp; Legal Compliance</vt:lpstr>
      <vt:lpstr>Financial Plan &amp; ROI</vt:lpstr>
      <vt:lpstr>Project Timeline</vt:lpstr>
      <vt:lpstr>Team Roles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win.aung-W214020049</dc:creator>
  <cp:revision>15</cp:revision>
  <dcterms:created xsi:type="dcterms:W3CDTF">2025-11-01T02:57:20Z</dcterms:created>
  <dcterms:modified xsi:type="dcterms:W3CDTF">2025-11-13T17:32:53Z</dcterms:modified>
</cp:coreProperties>
</file>